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09C7C335-4FEA-4F65-84AB-DF344D938156}">
          <p14:sldIdLst>
            <p14:sldId id="256"/>
            <p14:sldId id="257"/>
            <p14:sldId id="259"/>
            <p14:sldId id="260"/>
            <p14:sldId id="261"/>
            <p14:sldId id="262"/>
            <p14:sldId id="263"/>
            <p14:sldId id="264"/>
            <p14:sldId id="265"/>
            <p14:sldId id="266"/>
            <p14:sldId id="267"/>
            <p14:sldId id="268"/>
            <p14:sldId id="269"/>
            <p14:sldId id="270"/>
            <p14:sldId id="271"/>
            <p14:sldId id="272"/>
            <p14:sldId id="2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0" autoAdjust="0"/>
    <p:restoredTop sz="94630" autoAdjust="0"/>
  </p:normalViewPr>
  <p:slideViewPr>
    <p:cSldViewPr showGuides="1">
      <p:cViewPr varScale="1">
        <p:scale>
          <a:sx n="108" d="100"/>
          <a:sy n="108" d="100"/>
        </p:scale>
        <p:origin x="-102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192B20-1B95-4DE4-9674-F3777D9074CD}" type="datetimeFigureOut">
              <a:rPr kumimoji="1" lang="ja-JP" altLang="en-US" smtClean="0"/>
              <a:t>2011/11/26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85E7F5-0939-4E77-A0B7-30EC5D00923F}" type="slidenum">
              <a:rPr kumimoji="1" lang="ja-JP" altLang="en-US" smtClean="0"/>
              <a:t>‹#›</a:t>
            </a:fld>
            <a:endParaRPr kumimoji="1" lang="ja-JP" altLang="en-US"/>
          </a:p>
        </p:txBody>
      </p:sp>
    </p:spTree>
    <p:extLst>
      <p:ext uri="{BB962C8B-B14F-4D97-AF65-F5344CB8AC3E}">
        <p14:creationId xmlns:p14="http://schemas.microsoft.com/office/powerpoint/2010/main" val="18529405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左側ツールバー内の</a:t>
            </a:r>
            <a:r>
              <a:rPr kumimoji="1" lang="en-US" altLang="ja-JP" dirty="0" smtClean="0"/>
              <a:t>[</a:t>
            </a:r>
            <a:r>
              <a:rPr kumimoji="1" lang="ja-JP" altLang="en-US" dirty="0" smtClean="0"/>
              <a:t>線</a:t>
            </a:r>
            <a:r>
              <a:rPr kumimoji="1" lang="en-US" altLang="ja-JP" dirty="0" smtClean="0"/>
              <a:t>]</a:t>
            </a:r>
            <a:r>
              <a:rPr kumimoji="1" lang="ja-JP" altLang="en-US" dirty="0" smtClean="0"/>
              <a:t>アイコンをクリックします。</a:t>
            </a:r>
            <a:endParaRPr kumimoji="1" lang="en-US" altLang="ja-JP" dirty="0" smtClean="0"/>
          </a:p>
          <a:p>
            <a:r>
              <a:rPr kumimoji="1" lang="ja-JP" altLang="en-US" dirty="0" smtClean="0"/>
              <a:t>自由に線を引いて見ましょう。左上から右下。右下から左上。左から右。右から左。上から下。下から右。</a:t>
            </a:r>
            <a:endParaRPr kumimoji="1" lang="en-US" altLang="ja-JP" dirty="0" smtClean="0"/>
          </a:p>
          <a:p>
            <a:r>
              <a:rPr kumimoji="1" lang="ja-JP" altLang="en-US" dirty="0" smtClean="0"/>
              <a:t>水平線や垂直線がまっすぐ引きにくいことを確認します。</a:t>
            </a:r>
            <a:endParaRPr kumimoji="1" lang="en-US" altLang="ja-JP" dirty="0" smtClean="0"/>
          </a:p>
          <a:p>
            <a:r>
              <a:rPr kumimoji="1" lang="ja-JP" altLang="en-US" dirty="0" smtClean="0"/>
              <a:t>引き終わったら、</a:t>
            </a:r>
            <a:r>
              <a:rPr kumimoji="1" lang="en-US" altLang="ja-JP" dirty="0" smtClean="0"/>
              <a:t>[</a:t>
            </a:r>
            <a:r>
              <a:rPr kumimoji="1" lang="ja-JP" altLang="en-US" dirty="0" smtClean="0"/>
              <a:t>メニューバー</a:t>
            </a:r>
            <a:r>
              <a:rPr kumimoji="1" lang="en-US" altLang="ja-JP" dirty="0" smtClean="0"/>
              <a:t>]</a:t>
            </a:r>
            <a:r>
              <a:rPr kumimoji="1" lang="ja-JP" altLang="en-US" dirty="0" smtClean="0"/>
              <a:t>の</a:t>
            </a:r>
            <a:r>
              <a:rPr kumimoji="1" lang="en-US" altLang="ja-JP" dirty="0" smtClean="0"/>
              <a:t>[</a:t>
            </a:r>
            <a:r>
              <a:rPr kumimoji="1" lang="ja-JP" altLang="en-US" dirty="0" smtClean="0"/>
              <a:t>ファイル</a:t>
            </a:r>
            <a:r>
              <a:rPr kumimoji="1" lang="en-US" altLang="ja-JP" dirty="0" smtClean="0"/>
              <a:t>]</a:t>
            </a:r>
            <a:r>
              <a:rPr kumimoji="1" lang="ja-JP" altLang="en-US" dirty="0" smtClean="0"/>
              <a:t>から</a:t>
            </a:r>
            <a:r>
              <a:rPr kumimoji="1" lang="en-US" altLang="ja-JP" dirty="0" smtClean="0"/>
              <a:t>[</a:t>
            </a:r>
            <a:r>
              <a:rPr kumimoji="1" lang="ja-JP" altLang="en-US" dirty="0" smtClean="0"/>
              <a:t>新規作成</a:t>
            </a:r>
            <a:r>
              <a:rPr kumimoji="1" lang="en-US" altLang="ja-JP" dirty="0" smtClean="0"/>
              <a:t>]</a:t>
            </a:r>
            <a:r>
              <a:rPr kumimoji="1" lang="ja-JP" altLang="en-US" dirty="0" smtClean="0"/>
              <a:t>を選びます。</a:t>
            </a:r>
            <a:endParaRPr kumimoji="1" lang="en-US" altLang="ja-JP" dirty="0" smtClean="0"/>
          </a:p>
          <a:p>
            <a:r>
              <a:rPr kumimoji="1" lang="ja-JP" altLang="en-US" dirty="0" smtClean="0"/>
              <a:t>「無題への変更を保存しますか？</a:t>
            </a:r>
            <a:r>
              <a:rPr kumimoji="1" lang="ja-JP" altLang="en-US" smtClean="0"/>
              <a:t>」と表示されます</a:t>
            </a:r>
            <a:r>
              <a:rPr kumimoji="1" lang="ja-JP" altLang="en-US" dirty="0" smtClean="0"/>
              <a:t>が、「いいえ」をクリックします。</a:t>
            </a:r>
            <a:endParaRPr kumimoji="1" lang="ja-JP" altLang="en-US" dirty="0"/>
          </a:p>
        </p:txBody>
      </p:sp>
      <p:sp>
        <p:nvSpPr>
          <p:cNvPr id="4" name="スライド番号プレースホルダー 3"/>
          <p:cNvSpPr>
            <a:spLocks noGrp="1"/>
          </p:cNvSpPr>
          <p:nvPr>
            <p:ph type="sldNum" sz="quarter" idx="10"/>
          </p:nvPr>
        </p:nvSpPr>
        <p:spPr/>
        <p:txBody>
          <a:bodyPr/>
          <a:lstStyle/>
          <a:p>
            <a:fld id="{156DBD53-ED8D-4DC3-98B3-E2D80358C37A}" type="slidenum">
              <a:rPr kumimoji="1" lang="ja-JP" altLang="en-US" smtClean="0"/>
              <a:t>2</a:t>
            </a:fld>
            <a:endParaRPr kumimoji="1" lang="ja-JP" altLang="en-US"/>
          </a:p>
        </p:txBody>
      </p:sp>
    </p:spTree>
    <p:extLst>
      <p:ext uri="{BB962C8B-B14F-4D97-AF65-F5344CB8AC3E}">
        <p14:creationId xmlns:p14="http://schemas.microsoft.com/office/powerpoint/2010/main" val="143793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再インストールかレジストリーの編集で戻すことは可能。</a:t>
            </a:r>
            <a:endParaRPr kumimoji="1" lang="en-US" altLang="ja-JP" dirty="0" smtClean="0"/>
          </a:p>
          <a:p>
            <a:r>
              <a:rPr kumimoji="1" lang="ja-JP" altLang="en-US" dirty="0" smtClean="0"/>
              <a:t>寸法を</a:t>
            </a:r>
            <a:r>
              <a:rPr kumimoji="1" lang="en-US" altLang="ja-JP" dirty="0" smtClean="0"/>
              <a:t>1000</a:t>
            </a:r>
            <a:r>
              <a:rPr kumimoji="1" lang="ja-JP" altLang="en-US" dirty="0" smtClean="0"/>
              <a:t>に設定し、線を引いてください。</a:t>
            </a:r>
            <a:endParaRPr kumimoji="1" lang="en-US" altLang="ja-JP" dirty="0" smtClean="0"/>
          </a:p>
          <a:p>
            <a:r>
              <a:rPr kumimoji="1" lang="ja-JP" altLang="en-US" dirty="0" smtClean="0"/>
              <a:t>画面の表示倍率や用紙サイズにより短く見えます。</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56DBD53-ED8D-4DC3-98B3-E2D80358C37A}" type="slidenum">
              <a:rPr kumimoji="1" lang="ja-JP" altLang="en-US" smtClean="0"/>
              <a:t>12</a:t>
            </a:fld>
            <a:endParaRPr kumimoji="1" lang="ja-JP" altLang="en-US"/>
          </a:p>
        </p:txBody>
      </p:sp>
    </p:spTree>
    <p:extLst>
      <p:ext uri="{BB962C8B-B14F-4D97-AF65-F5344CB8AC3E}">
        <p14:creationId xmlns:p14="http://schemas.microsoft.com/office/powerpoint/2010/main" val="3717190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矢印は「●」と「</a:t>
            </a:r>
            <a:r>
              <a:rPr kumimoji="1" lang="en-US" altLang="ja-JP" dirty="0" smtClean="0"/>
              <a:t>&lt;</a:t>
            </a:r>
            <a:r>
              <a:rPr kumimoji="1" lang="ja-JP" altLang="en-US" dirty="0" smtClean="0"/>
              <a:t>」の</a:t>
            </a:r>
            <a:r>
              <a:rPr kumimoji="1" lang="en-US" altLang="ja-JP" dirty="0" smtClean="0"/>
              <a:t>2</a:t>
            </a:r>
            <a:r>
              <a:rPr kumimoji="1" lang="ja-JP" altLang="en-US" dirty="0" smtClean="0"/>
              <a:t>種類があります。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156DBD53-ED8D-4DC3-98B3-E2D80358C37A}" type="slidenum">
              <a:rPr kumimoji="1" lang="ja-JP" altLang="en-US" smtClean="0"/>
              <a:t>13</a:t>
            </a:fld>
            <a:endParaRPr kumimoji="1" lang="ja-JP" altLang="en-US"/>
          </a:p>
        </p:txBody>
      </p:sp>
    </p:spTree>
    <p:extLst>
      <p:ext uri="{BB962C8B-B14F-4D97-AF65-F5344CB8AC3E}">
        <p14:creationId xmlns:p14="http://schemas.microsoft.com/office/powerpoint/2010/main" val="1441994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線を引いた後から矢印を追加する場合に使います。</a:t>
            </a:r>
            <a:endParaRPr kumimoji="1" lang="en-US" altLang="ja-JP" dirty="0" smtClean="0"/>
          </a:p>
          <a:p>
            <a:r>
              <a:rPr kumimoji="1" lang="en-US" altLang="ja-JP" dirty="0" smtClean="0"/>
              <a:t>[&lt;]</a:t>
            </a:r>
            <a:r>
              <a:rPr kumimoji="1" lang="ja-JP" altLang="en-US" dirty="0" smtClean="0"/>
              <a:t>のチェックを入れたまま、次の線を引いたり、図形を描くことができません。</a:t>
            </a:r>
            <a:endParaRPr kumimoji="1" lang="ja-JP" altLang="en-US" dirty="0"/>
          </a:p>
        </p:txBody>
      </p:sp>
      <p:sp>
        <p:nvSpPr>
          <p:cNvPr id="4" name="スライド番号プレースホルダー 3"/>
          <p:cNvSpPr>
            <a:spLocks noGrp="1"/>
          </p:cNvSpPr>
          <p:nvPr>
            <p:ph type="sldNum" sz="quarter" idx="10"/>
          </p:nvPr>
        </p:nvSpPr>
        <p:spPr/>
        <p:txBody>
          <a:bodyPr/>
          <a:lstStyle/>
          <a:p>
            <a:fld id="{156DBD53-ED8D-4DC3-98B3-E2D80358C37A}" type="slidenum">
              <a:rPr kumimoji="1" lang="ja-JP" altLang="en-US" smtClean="0"/>
              <a:t>14</a:t>
            </a:fld>
            <a:endParaRPr kumimoji="1" lang="ja-JP" altLang="en-US"/>
          </a:p>
        </p:txBody>
      </p:sp>
    </p:spTree>
    <p:extLst>
      <p:ext uri="{BB962C8B-B14F-4D97-AF65-F5344CB8AC3E}">
        <p14:creationId xmlns:p14="http://schemas.microsoft.com/office/powerpoint/2010/main" val="1573514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寸法設定用矢印は色が違います。</a:t>
            </a:r>
            <a:endParaRPr kumimoji="1" lang="en-US" altLang="ja-JP" dirty="0" smtClean="0"/>
          </a:p>
          <a:p>
            <a:r>
              <a:rPr kumimoji="1" lang="ja-JP" altLang="en-US" dirty="0" smtClean="0"/>
              <a:t>同じ線に複数回クリックすると、矢印が追加されます。戻る場合は、</a:t>
            </a:r>
            <a:r>
              <a:rPr kumimoji="1" lang="en-US" altLang="ja-JP" dirty="0" smtClean="0"/>
              <a:t>[</a:t>
            </a:r>
            <a:r>
              <a:rPr kumimoji="1" lang="ja-JP" altLang="en-US" dirty="0" smtClean="0"/>
              <a:t>編集</a:t>
            </a:r>
            <a:r>
              <a:rPr kumimoji="1" lang="en-US" altLang="ja-JP" dirty="0" smtClean="0"/>
              <a:t>]</a:t>
            </a:r>
            <a:r>
              <a:rPr kumimoji="1" lang="ja-JP" altLang="en-US" dirty="0" smtClean="0"/>
              <a:t>から</a:t>
            </a:r>
            <a:r>
              <a:rPr kumimoji="1" lang="en-US" altLang="ja-JP" dirty="0" smtClean="0"/>
              <a:t>[</a:t>
            </a:r>
            <a:r>
              <a:rPr kumimoji="1" lang="ja-JP" altLang="en-US" dirty="0" smtClean="0"/>
              <a:t>戻る</a:t>
            </a:r>
            <a:r>
              <a:rPr kumimoji="1" lang="en-US" altLang="ja-JP" dirty="0" smtClean="0"/>
              <a:t>]</a:t>
            </a:r>
            <a:r>
              <a:rPr kumimoji="1" lang="ja-JP" altLang="en-US" dirty="0" smtClean="0"/>
              <a:t>を選びます。</a:t>
            </a:r>
            <a:endParaRPr kumimoji="1" lang="ja-JP" altLang="en-US" dirty="0"/>
          </a:p>
        </p:txBody>
      </p:sp>
      <p:sp>
        <p:nvSpPr>
          <p:cNvPr id="4" name="スライド番号プレースホルダー 3"/>
          <p:cNvSpPr>
            <a:spLocks noGrp="1"/>
          </p:cNvSpPr>
          <p:nvPr>
            <p:ph type="sldNum" sz="quarter" idx="10"/>
          </p:nvPr>
        </p:nvSpPr>
        <p:spPr/>
        <p:txBody>
          <a:bodyPr/>
          <a:lstStyle/>
          <a:p>
            <a:fld id="{156DBD53-ED8D-4DC3-98B3-E2D80358C37A}" type="slidenum">
              <a:rPr kumimoji="1" lang="ja-JP" altLang="en-US" smtClean="0"/>
              <a:t>15</a:t>
            </a:fld>
            <a:endParaRPr kumimoji="1" lang="ja-JP" altLang="en-US"/>
          </a:p>
        </p:txBody>
      </p:sp>
    </p:spTree>
    <p:extLst>
      <p:ext uri="{BB962C8B-B14F-4D97-AF65-F5344CB8AC3E}">
        <p14:creationId xmlns:p14="http://schemas.microsoft.com/office/powerpoint/2010/main" val="3249523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56DBD53-ED8D-4DC3-98B3-E2D80358C37A}" type="slidenum">
              <a:rPr kumimoji="1" lang="ja-JP" altLang="en-US" smtClean="0"/>
              <a:t>16</a:t>
            </a:fld>
            <a:endParaRPr kumimoji="1" lang="ja-JP" altLang="en-US"/>
          </a:p>
        </p:txBody>
      </p:sp>
    </p:spTree>
    <p:extLst>
      <p:ext uri="{BB962C8B-B14F-4D97-AF65-F5344CB8AC3E}">
        <p14:creationId xmlns:p14="http://schemas.microsoft.com/office/powerpoint/2010/main" val="923177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表示された寸法値の修正や削除は後日行います。寸法値は文字です。</a:t>
            </a:r>
            <a:endParaRPr kumimoji="1" lang="ja-JP" altLang="en-US" dirty="0"/>
          </a:p>
        </p:txBody>
      </p:sp>
      <p:sp>
        <p:nvSpPr>
          <p:cNvPr id="4" name="スライド番号プレースホルダー 3"/>
          <p:cNvSpPr>
            <a:spLocks noGrp="1"/>
          </p:cNvSpPr>
          <p:nvPr>
            <p:ph type="sldNum" sz="quarter" idx="10"/>
          </p:nvPr>
        </p:nvSpPr>
        <p:spPr/>
        <p:txBody>
          <a:bodyPr/>
          <a:lstStyle/>
          <a:p>
            <a:fld id="{156DBD53-ED8D-4DC3-98B3-E2D80358C37A}" type="slidenum">
              <a:rPr kumimoji="1" lang="ja-JP" altLang="en-US" smtClean="0"/>
              <a:t>17</a:t>
            </a:fld>
            <a:endParaRPr kumimoji="1" lang="ja-JP" altLang="en-US"/>
          </a:p>
        </p:txBody>
      </p:sp>
    </p:spTree>
    <p:extLst>
      <p:ext uri="{BB962C8B-B14F-4D97-AF65-F5344CB8AC3E}">
        <p14:creationId xmlns:p14="http://schemas.microsoft.com/office/powerpoint/2010/main" val="935698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Microsoft Office</a:t>
            </a:r>
            <a:r>
              <a:rPr kumimoji="1" lang="ja-JP" altLang="en-US" dirty="0" smtClean="0"/>
              <a:t>の</a:t>
            </a:r>
            <a:r>
              <a:rPr kumimoji="1" lang="en-US" altLang="ja-JP" dirty="0" smtClean="0"/>
              <a:t>Excel</a:t>
            </a:r>
            <a:r>
              <a:rPr kumimoji="1" lang="ja-JP" altLang="en-US" dirty="0" smtClean="0"/>
              <a:t>や</a:t>
            </a:r>
            <a:r>
              <a:rPr kumimoji="1" lang="en-US" altLang="ja-JP" dirty="0" smtClean="0"/>
              <a:t>Word</a:t>
            </a:r>
            <a:r>
              <a:rPr kumimoji="1" lang="ja-JP" altLang="en-US" dirty="0" smtClean="0"/>
              <a:t>の右クリックは、書式等のプロパティが表示されます。</a:t>
            </a:r>
            <a:endParaRPr kumimoji="1" lang="en-US" altLang="ja-JP" dirty="0" smtClean="0"/>
          </a:p>
          <a:p>
            <a:r>
              <a:rPr kumimoji="1" lang="en-US" altLang="ja-JP" dirty="0" err="1" smtClean="0"/>
              <a:t>Jw_cad</a:t>
            </a:r>
            <a:r>
              <a:rPr kumimoji="1" lang="ja-JP" altLang="en-US" dirty="0" smtClean="0"/>
              <a:t>では、「点」の取得に使われます。</a:t>
            </a:r>
            <a:endParaRPr kumimoji="1" lang="en-US" altLang="ja-JP" dirty="0" smtClean="0"/>
          </a:p>
          <a:p>
            <a:r>
              <a:rPr kumimoji="1" lang="ja-JP" altLang="en-US" dirty="0" smtClean="0"/>
              <a:t>線の端点を結合させるように二つの線を引くには、二つ目の線を引く際に先に引いた線の端線付近を右クリックしてから、引きたい所までマウスを移動させ左クリックします。</a:t>
            </a:r>
            <a:endParaRPr kumimoji="1" lang="en-US" altLang="ja-JP" dirty="0" smtClean="0"/>
          </a:p>
          <a:p>
            <a:r>
              <a:rPr kumimoji="1" lang="ja-JP" altLang="en-US" dirty="0" smtClean="0"/>
              <a:t>この操作方法は、矩形などの他の図形を描画する際にも有効です。</a:t>
            </a:r>
            <a:endParaRPr kumimoji="1" lang="en-US" altLang="ja-JP" dirty="0" smtClean="0"/>
          </a:p>
          <a:p>
            <a:r>
              <a:rPr kumimoji="1" lang="ja-JP" altLang="en-US" dirty="0" smtClean="0"/>
              <a:t>ステータスバーに</a:t>
            </a:r>
            <a:r>
              <a:rPr kumimoji="1" lang="en-US" altLang="ja-JP" dirty="0" smtClean="0"/>
              <a:t>[</a:t>
            </a:r>
            <a:r>
              <a:rPr kumimoji="1" lang="ja-JP" altLang="en-US" dirty="0" smtClean="0"/>
              <a:t>（</a:t>
            </a:r>
            <a:r>
              <a:rPr kumimoji="1" lang="en-US" altLang="ja-JP" dirty="0" smtClean="0"/>
              <a:t>R</a:t>
            </a:r>
            <a:r>
              <a:rPr kumimoji="1" lang="ja-JP" altLang="en-US" dirty="0" smtClean="0"/>
              <a:t>）</a:t>
            </a:r>
            <a:r>
              <a:rPr kumimoji="1" lang="en-US" altLang="ja-JP" dirty="0" smtClean="0"/>
              <a:t>Read]</a:t>
            </a:r>
            <a:r>
              <a:rPr kumimoji="1" lang="ja-JP" altLang="en-US" dirty="0" smtClean="0"/>
              <a:t>と表示されているのは、その図形の端点を読む（キャッチ）という意味です。</a:t>
            </a:r>
            <a:endParaRPr kumimoji="1" lang="ja-JP" altLang="en-US" dirty="0"/>
          </a:p>
        </p:txBody>
      </p:sp>
      <p:sp>
        <p:nvSpPr>
          <p:cNvPr id="4" name="スライド番号プレースホルダー 3"/>
          <p:cNvSpPr>
            <a:spLocks noGrp="1"/>
          </p:cNvSpPr>
          <p:nvPr>
            <p:ph type="sldNum" sz="quarter" idx="10"/>
          </p:nvPr>
        </p:nvSpPr>
        <p:spPr/>
        <p:txBody>
          <a:bodyPr/>
          <a:lstStyle/>
          <a:p>
            <a:fld id="{156DBD53-ED8D-4DC3-98B3-E2D80358C37A}" type="slidenum">
              <a:rPr kumimoji="1" lang="ja-JP" altLang="en-US" smtClean="0"/>
              <a:t>3</a:t>
            </a:fld>
            <a:endParaRPr kumimoji="1" lang="ja-JP" altLang="en-US"/>
          </a:p>
        </p:txBody>
      </p:sp>
    </p:spTree>
    <p:extLst>
      <p:ext uri="{BB962C8B-B14F-4D97-AF65-F5344CB8AC3E}">
        <p14:creationId xmlns:p14="http://schemas.microsoft.com/office/powerpoint/2010/main" val="17351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二つの線をつなぐ３本目の線を引くには、始点の端点を右クリックし、終点の端点を右クリックする。</a:t>
            </a:r>
            <a:endParaRPr kumimoji="1" lang="en-US" altLang="ja-JP" dirty="0" smtClean="0"/>
          </a:p>
          <a:p>
            <a:r>
              <a:rPr kumimoji="1" lang="ja-JP" altLang="en-US" dirty="0" smtClean="0"/>
              <a:t>他の線や図形に接続させたい場合には右クリックを行う。</a:t>
            </a:r>
            <a:endParaRPr kumimoji="1" lang="ja-JP" altLang="en-US" dirty="0"/>
          </a:p>
        </p:txBody>
      </p:sp>
      <p:sp>
        <p:nvSpPr>
          <p:cNvPr id="4" name="スライド番号プレースホルダー 3"/>
          <p:cNvSpPr>
            <a:spLocks noGrp="1"/>
          </p:cNvSpPr>
          <p:nvPr>
            <p:ph type="sldNum" sz="quarter" idx="10"/>
          </p:nvPr>
        </p:nvSpPr>
        <p:spPr/>
        <p:txBody>
          <a:bodyPr/>
          <a:lstStyle/>
          <a:p>
            <a:fld id="{156DBD53-ED8D-4DC3-98B3-E2D80358C37A}" type="slidenum">
              <a:rPr kumimoji="1" lang="ja-JP" altLang="en-US" smtClean="0"/>
              <a:t>4</a:t>
            </a:fld>
            <a:endParaRPr kumimoji="1" lang="ja-JP" altLang="en-US"/>
          </a:p>
        </p:txBody>
      </p:sp>
    </p:spTree>
    <p:extLst>
      <p:ext uri="{BB962C8B-B14F-4D97-AF65-F5344CB8AC3E}">
        <p14:creationId xmlns:p14="http://schemas.microsoft.com/office/powerpoint/2010/main" val="2434633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線の途中（端点以外の場所）を右クリックすると、「点がありません」とメッセージが表示される。</a:t>
            </a:r>
            <a:endParaRPr kumimoji="1" lang="en-US" altLang="ja-JP" dirty="0" smtClean="0"/>
          </a:p>
          <a:p>
            <a:r>
              <a:rPr kumimoji="1" lang="ja-JP" altLang="en-US" dirty="0" smtClean="0"/>
              <a:t>しかし、</a:t>
            </a:r>
            <a:r>
              <a:rPr kumimoji="1" lang="en-US" altLang="ja-JP" dirty="0" smtClean="0"/>
              <a:t>[</a:t>
            </a:r>
            <a:r>
              <a:rPr kumimoji="1" lang="ja-JP" altLang="en-US" dirty="0" smtClean="0"/>
              <a:t>点</a:t>
            </a:r>
            <a:r>
              <a:rPr kumimoji="1" lang="en-US" altLang="ja-JP" dirty="0" smtClean="0"/>
              <a:t>]</a:t>
            </a:r>
            <a:r>
              <a:rPr kumimoji="1" lang="ja-JP" altLang="en-US" dirty="0" smtClean="0"/>
              <a:t>を線分上に追加すればメッセージは表示されない</a:t>
            </a:r>
            <a:endParaRPr kumimoji="1" lang="ja-JP" altLang="en-US" dirty="0"/>
          </a:p>
        </p:txBody>
      </p:sp>
      <p:sp>
        <p:nvSpPr>
          <p:cNvPr id="4" name="スライド番号プレースホルダー 3"/>
          <p:cNvSpPr>
            <a:spLocks noGrp="1"/>
          </p:cNvSpPr>
          <p:nvPr>
            <p:ph type="sldNum" sz="quarter" idx="10"/>
          </p:nvPr>
        </p:nvSpPr>
        <p:spPr/>
        <p:txBody>
          <a:bodyPr/>
          <a:lstStyle/>
          <a:p>
            <a:fld id="{156DBD53-ED8D-4DC3-98B3-E2D80358C37A}" type="slidenum">
              <a:rPr kumimoji="1" lang="ja-JP" altLang="en-US" smtClean="0"/>
              <a:t>5</a:t>
            </a:fld>
            <a:endParaRPr kumimoji="1" lang="ja-JP" altLang="en-US"/>
          </a:p>
        </p:txBody>
      </p:sp>
    </p:spTree>
    <p:extLst>
      <p:ext uri="{BB962C8B-B14F-4D97-AF65-F5344CB8AC3E}">
        <p14:creationId xmlns:p14="http://schemas.microsoft.com/office/powerpoint/2010/main" val="3043825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ツールバーの機能ごとにコントロールバーの内容が変わります。</a:t>
            </a:r>
            <a:endParaRPr kumimoji="1" lang="en-US" altLang="ja-JP" dirty="0" smtClean="0"/>
          </a:p>
          <a:p>
            <a:r>
              <a:rPr kumimoji="1" lang="ja-JP" altLang="en-US" dirty="0" smtClean="0"/>
              <a:t>コントロールバーの水平・垂直に☑を入れます。</a:t>
            </a:r>
            <a:endParaRPr kumimoji="1" lang="en-US" altLang="ja-JP" dirty="0" smtClean="0"/>
          </a:p>
          <a:p>
            <a:r>
              <a:rPr kumimoji="1" lang="ja-JP" altLang="en-US" dirty="0" smtClean="0"/>
              <a:t>左から右または右から左に線を引くと水平線が引けます。</a:t>
            </a:r>
            <a:endParaRPr kumimoji="1" lang="en-US" altLang="ja-JP" dirty="0" smtClean="0"/>
          </a:p>
          <a:p>
            <a:r>
              <a:rPr kumimoji="1" lang="ja-JP" altLang="en-US" dirty="0" smtClean="0"/>
              <a:t>上から下または下から上に線を引くと垂直線が引けます。</a:t>
            </a:r>
            <a:endParaRPr kumimoji="1" lang="en-US" altLang="ja-JP" dirty="0" smtClean="0"/>
          </a:p>
          <a:p>
            <a:r>
              <a:rPr kumimoji="1" lang="ja-JP" altLang="en-US" dirty="0" smtClean="0"/>
              <a:t>ただし斜めの線は引けません。</a:t>
            </a:r>
            <a:endParaRPr kumimoji="1" lang="ja-JP" altLang="en-US" dirty="0"/>
          </a:p>
        </p:txBody>
      </p:sp>
      <p:sp>
        <p:nvSpPr>
          <p:cNvPr id="4" name="スライド番号プレースホルダー 3"/>
          <p:cNvSpPr>
            <a:spLocks noGrp="1"/>
          </p:cNvSpPr>
          <p:nvPr>
            <p:ph type="sldNum" sz="quarter" idx="10"/>
          </p:nvPr>
        </p:nvSpPr>
        <p:spPr/>
        <p:txBody>
          <a:bodyPr/>
          <a:lstStyle/>
          <a:p>
            <a:fld id="{156DBD53-ED8D-4DC3-98B3-E2D80358C37A}" type="slidenum">
              <a:rPr kumimoji="1" lang="ja-JP" altLang="en-US" smtClean="0"/>
              <a:t>7</a:t>
            </a:fld>
            <a:endParaRPr kumimoji="1" lang="ja-JP" altLang="en-US"/>
          </a:p>
        </p:txBody>
      </p:sp>
    </p:spTree>
    <p:extLst>
      <p:ext uri="{BB962C8B-B14F-4D97-AF65-F5344CB8AC3E}">
        <p14:creationId xmlns:p14="http://schemas.microsoft.com/office/powerpoint/2010/main" val="3154166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再インストールかレジストリーの編集で戻すことは可能。</a:t>
            </a:r>
            <a:endParaRPr kumimoji="1" lang="ja-JP" altLang="en-US" dirty="0"/>
          </a:p>
        </p:txBody>
      </p:sp>
      <p:sp>
        <p:nvSpPr>
          <p:cNvPr id="4" name="スライド番号プレースホルダー 3"/>
          <p:cNvSpPr>
            <a:spLocks noGrp="1"/>
          </p:cNvSpPr>
          <p:nvPr>
            <p:ph type="sldNum" sz="quarter" idx="10"/>
          </p:nvPr>
        </p:nvSpPr>
        <p:spPr/>
        <p:txBody>
          <a:bodyPr/>
          <a:lstStyle/>
          <a:p>
            <a:fld id="{156DBD53-ED8D-4DC3-98B3-E2D80358C37A}" type="slidenum">
              <a:rPr kumimoji="1" lang="ja-JP" altLang="en-US" smtClean="0"/>
              <a:t>8</a:t>
            </a:fld>
            <a:endParaRPr kumimoji="1" lang="ja-JP" altLang="en-US"/>
          </a:p>
        </p:txBody>
      </p:sp>
    </p:spTree>
    <p:extLst>
      <p:ext uri="{BB962C8B-B14F-4D97-AF65-F5344CB8AC3E}">
        <p14:creationId xmlns:p14="http://schemas.microsoft.com/office/powerpoint/2010/main" val="207082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56DBD53-ED8D-4DC3-98B3-E2D80358C37A}" type="slidenum">
              <a:rPr kumimoji="1" lang="ja-JP" altLang="en-US" smtClean="0"/>
              <a:t>9</a:t>
            </a:fld>
            <a:endParaRPr kumimoji="1" lang="ja-JP" altLang="en-US"/>
          </a:p>
        </p:txBody>
      </p:sp>
    </p:spTree>
    <p:extLst>
      <p:ext uri="{BB962C8B-B14F-4D97-AF65-F5344CB8AC3E}">
        <p14:creationId xmlns:p14="http://schemas.microsoft.com/office/powerpoint/2010/main" val="3950068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傾き</a:t>
            </a:r>
            <a:r>
              <a:rPr kumimoji="1" lang="en-US" altLang="ja-JP" dirty="0" smtClean="0"/>
              <a:t>]</a:t>
            </a:r>
            <a:r>
              <a:rPr kumimoji="1" lang="ja-JP" altLang="en-US" dirty="0" smtClean="0"/>
              <a:t>を「</a:t>
            </a:r>
            <a:r>
              <a:rPr kumimoji="1" lang="en-US" altLang="ja-JP" dirty="0" smtClean="0"/>
              <a:t>30</a:t>
            </a:r>
            <a:r>
              <a:rPr kumimoji="1" lang="ja-JP" altLang="en-US" dirty="0" smtClean="0"/>
              <a:t>」に設定し、線を引いてみよう。</a:t>
            </a:r>
            <a:endParaRPr kumimoji="1" lang="ja-JP" altLang="en-US" dirty="0"/>
          </a:p>
        </p:txBody>
      </p:sp>
      <p:sp>
        <p:nvSpPr>
          <p:cNvPr id="4" name="スライド番号プレースホルダー 3"/>
          <p:cNvSpPr>
            <a:spLocks noGrp="1"/>
          </p:cNvSpPr>
          <p:nvPr>
            <p:ph type="sldNum" sz="quarter" idx="10"/>
          </p:nvPr>
        </p:nvSpPr>
        <p:spPr/>
        <p:txBody>
          <a:bodyPr/>
          <a:lstStyle/>
          <a:p>
            <a:fld id="{156DBD53-ED8D-4DC3-98B3-E2D80358C37A}" type="slidenum">
              <a:rPr kumimoji="1" lang="ja-JP" altLang="en-US" smtClean="0"/>
              <a:t>10</a:t>
            </a:fld>
            <a:endParaRPr kumimoji="1" lang="ja-JP" altLang="en-US"/>
          </a:p>
        </p:txBody>
      </p:sp>
    </p:spTree>
    <p:extLst>
      <p:ext uri="{BB962C8B-B14F-4D97-AF65-F5344CB8AC3E}">
        <p14:creationId xmlns:p14="http://schemas.microsoft.com/office/powerpoint/2010/main" val="3614006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コントロールバーの</a:t>
            </a:r>
            <a:r>
              <a:rPr kumimoji="1" lang="en-US" altLang="ja-JP" dirty="0" smtClean="0"/>
              <a:t>[15</a:t>
            </a:r>
            <a:r>
              <a:rPr kumimoji="1" lang="ja-JP" altLang="en-US" dirty="0" smtClean="0"/>
              <a:t>度毎</a:t>
            </a:r>
            <a:r>
              <a:rPr kumimoji="1" lang="en-US" altLang="ja-JP" dirty="0" smtClean="0"/>
              <a:t>]</a:t>
            </a:r>
            <a:r>
              <a:rPr kumimoji="1" lang="ja-JP" altLang="en-US" dirty="0" smtClean="0"/>
              <a:t>に☑が入っていると、始点を中心に</a:t>
            </a:r>
            <a:r>
              <a:rPr kumimoji="1" lang="en-US" altLang="ja-JP" dirty="0" smtClean="0"/>
              <a:t>15</a:t>
            </a:r>
            <a:r>
              <a:rPr kumimoji="1" lang="ja-JP" altLang="en-US" dirty="0" smtClean="0"/>
              <a:t>度毎に終点を決めることができる。</a:t>
            </a:r>
            <a:endParaRPr kumimoji="1" lang="en-US" altLang="ja-JP" dirty="0" smtClean="0"/>
          </a:p>
          <a:p>
            <a:r>
              <a:rPr kumimoji="1" lang="en-US" altLang="ja-JP" dirty="0" smtClean="0"/>
              <a:t>[15</a:t>
            </a:r>
            <a:r>
              <a:rPr kumimoji="1" lang="ja-JP" altLang="en-US" dirty="0" smtClean="0"/>
              <a:t>度毎</a:t>
            </a:r>
            <a:r>
              <a:rPr kumimoji="1" lang="en-US" altLang="ja-JP" dirty="0" smtClean="0"/>
              <a:t>]</a:t>
            </a:r>
            <a:r>
              <a:rPr kumimoji="1" lang="ja-JP" altLang="en-US" dirty="0" smtClean="0"/>
              <a:t>の☑が入っていると、</a:t>
            </a:r>
            <a:r>
              <a:rPr kumimoji="1" lang="en-US" altLang="ja-JP" dirty="0" smtClean="0"/>
              <a:t>[</a:t>
            </a:r>
            <a:r>
              <a:rPr kumimoji="1" lang="ja-JP" altLang="en-US" dirty="0" smtClean="0"/>
              <a:t>傾き</a:t>
            </a:r>
            <a:r>
              <a:rPr kumimoji="1" lang="en-US" altLang="ja-JP" dirty="0" smtClean="0"/>
              <a:t>]</a:t>
            </a:r>
            <a:r>
              <a:rPr kumimoji="1" lang="ja-JP" altLang="en-US" dirty="0" smtClean="0"/>
              <a:t>の設定は無視される。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56DBD53-ED8D-4DC3-98B3-E2D80358C37A}" type="slidenum">
              <a:rPr kumimoji="1" lang="ja-JP" altLang="en-US" smtClean="0"/>
              <a:t>11</a:t>
            </a:fld>
            <a:endParaRPr kumimoji="1" lang="ja-JP" altLang="en-US"/>
          </a:p>
        </p:txBody>
      </p:sp>
    </p:spTree>
    <p:extLst>
      <p:ext uri="{BB962C8B-B14F-4D97-AF65-F5344CB8AC3E}">
        <p14:creationId xmlns:p14="http://schemas.microsoft.com/office/powerpoint/2010/main" val="931655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r>
              <a:rPr kumimoji="1" lang="en-US" altLang="ja-JP" smtClean="0"/>
              <a:t>2011/11/23</a:t>
            </a:r>
            <a:endParaRPr kumimoji="1" lang="ja-JP" altLang="en-US"/>
          </a:p>
        </p:txBody>
      </p:sp>
      <p:sp>
        <p:nvSpPr>
          <p:cNvPr id="5" name="Footer Placeholder 4"/>
          <p:cNvSpPr>
            <a:spLocks noGrp="1"/>
          </p:cNvSpPr>
          <p:nvPr>
            <p:ph type="ftr" sz="quarter" idx="11"/>
          </p:nvPr>
        </p:nvSpPr>
        <p:spPr/>
        <p:txBody>
          <a:bodyPr/>
          <a:lstStyle/>
          <a:p>
            <a:r>
              <a:rPr kumimoji="1" lang="en-US" altLang="ja-JP" smtClean="0"/>
              <a:t>SystemKOMACO Jw_cad</a:t>
            </a:r>
            <a:r>
              <a:rPr kumimoji="1" lang="ja-JP" altLang="en-US" smtClean="0"/>
              <a:t>基本操作（</a:t>
            </a:r>
            <a:r>
              <a:rPr kumimoji="1" lang="en-US" altLang="ja-JP" smtClean="0"/>
              <a:t>2</a:t>
            </a:r>
            <a:r>
              <a:rPr kumimoji="1" lang="ja-JP" altLang="en-US" smtClean="0"/>
              <a:t>） </a:t>
            </a:r>
            <a:r>
              <a:rPr kumimoji="1" lang="en-US" altLang="ja-JP" smtClean="0"/>
              <a:t>Ver.1</a:t>
            </a:r>
            <a:endParaRPr kumimoji="1" lang="ja-JP" altLang="en-US"/>
          </a:p>
        </p:txBody>
      </p:sp>
      <p:sp>
        <p:nvSpPr>
          <p:cNvPr id="6" name="Slide Number Placeholder 5"/>
          <p:cNvSpPr>
            <a:spLocks noGrp="1"/>
          </p:cNvSpPr>
          <p:nvPr>
            <p:ph type="sldNum" sz="quarter" idx="12"/>
          </p:nvPr>
        </p:nvSpPr>
        <p:spPr/>
        <p:txBody>
          <a:bodyPr/>
          <a:lstStyle/>
          <a:p>
            <a:fld id="{85984AD8-1700-4246-8F79-E6FC46157A59}"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r>
              <a:rPr kumimoji="1" lang="en-US" altLang="ja-JP" smtClean="0"/>
              <a:t>2011/11/23</a:t>
            </a:r>
            <a:endParaRPr kumimoji="1" lang="ja-JP" altLang="en-US"/>
          </a:p>
        </p:txBody>
      </p:sp>
      <p:sp>
        <p:nvSpPr>
          <p:cNvPr id="5" name="Footer Placeholder 4"/>
          <p:cNvSpPr>
            <a:spLocks noGrp="1"/>
          </p:cNvSpPr>
          <p:nvPr>
            <p:ph type="ftr" sz="quarter" idx="11"/>
          </p:nvPr>
        </p:nvSpPr>
        <p:spPr/>
        <p:txBody>
          <a:bodyPr/>
          <a:lstStyle/>
          <a:p>
            <a:r>
              <a:rPr kumimoji="1" lang="en-US" altLang="ja-JP" smtClean="0"/>
              <a:t>SystemKOMACO Jw_cad</a:t>
            </a:r>
            <a:r>
              <a:rPr kumimoji="1" lang="ja-JP" altLang="en-US" smtClean="0"/>
              <a:t>基本操作（</a:t>
            </a:r>
            <a:r>
              <a:rPr kumimoji="1" lang="en-US" altLang="ja-JP" smtClean="0"/>
              <a:t>2</a:t>
            </a:r>
            <a:r>
              <a:rPr kumimoji="1" lang="ja-JP" altLang="en-US" smtClean="0"/>
              <a:t>） </a:t>
            </a:r>
            <a:r>
              <a:rPr kumimoji="1" lang="en-US" altLang="ja-JP" smtClean="0"/>
              <a:t>Ver.1</a:t>
            </a:r>
            <a:endParaRPr kumimoji="1" lang="ja-JP" altLang="en-US"/>
          </a:p>
        </p:txBody>
      </p:sp>
      <p:sp>
        <p:nvSpPr>
          <p:cNvPr id="6" name="Slide Number Placeholder 5"/>
          <p:cNvSpPr>
            <a:spLocks noGrp="1"/>
          </p:cNvSpPr>
          <p:nvPr>
            <p:ph type="sldNum" sz="quarter" idx="12"/>
          </p:nvPr>
        </p:nvSpPr>
        <p:spPr/>
        <p:txBody>
          <a:bodyPr/>
          <a:lstStyle/>
          <a:p>
            <a:fld id="{85984AD8-1700-4246-8F79-E6FC46157A59}"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2011/11/23</a:t>
            </a:r>
            <a:endParaRPr kumimoji="1" lang="ja-JP" altLang="en-US"/>
          </a:p>
        </p:txBody>
      </p:sp>
      <p:sp>
        <p:nvSpPr>
          <p:cNvPr id="5" name="Footer Placeholder 4"/>
          <p:cNvSpPr>
            <a:spLocks noGrp="1"/>
          </p:cNvSpPr>
          <p:nvPr>
            <p:ph type="ftr" sz="quarter" idx="11"/>
          </p:nvPr>
        </p:nvSpPr>
        <p:spPr/>
        <p:txBody>
          <a:bodyPr/>
          <a:lstStyle/>
          <a:p>
            <a:r>
              <a:rPr kumimoji="1" lang="en-US" altLang="ja-JP" smtClean="0"/>
              <a:t>SystemKOMACO Jw_cad</a:t>
            </a:r>
            <a:r>
              <a:rPr kumimoji="1" lang="ja-JP" altLang="en-US" smtClean="0"/>
              <a:t>基本操作（</a:t>
            </a:r>
            <a:r>
              <a:rPr kumimoji="1" lang="en-US" altLang="ja-JP" smtClean="0"/>
              <a:t>2</a:t>
            </a:r>
            <a:r>
              <a:rPr kumimoji="1" lang="ja-JP" altLang="en-US" smtClean="0"/>
              <a:t>） </a:t>
            </a:r>
            <a:r>
              <a:rPr kumimoji="1" lang="en-US" altLang="ja-JP" smtClean="0"/>
              <a:t>Ver.1</a:t>
            </a:r>
            <a:endParaRPr kumimoji="1" lang="ja-JP" altLang="en-US"/>
          </a:p>
        </p:txBody>
      </p:sp>
      <p:sp>
        <p:nvSpPr>
          <p:cNvPr id="6" name="Slide Number Placeholder 5"/>
          <p:cNvSpPr>
            <a:spLocks noGrp="1"/>
          </p:cNvSpPr>
          <p:nvPr>
            <p:ph type="sldNum" sz="quarter" idx="12"/>
          </p:nvPr>
        </p:nvSpPr>
        <p:spPr/>
        <p:txBody>
          <a:bodyPr/>
          <a:lstStyle/>
          <a:p>
            <a:fld id="{85984AD8-1700-4246-8F79-E6FC46157A59}"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r>
              <a:rPr kumimoji="1" lang="en-US" altLang="ja-JP" smtClean="0"/>
              <a:t>2011/11/23</a:t>
            </a:r>
            <a:endParaRPr kumimoji="1" lang="ja-JP" altLang="en-US"/>
          </a:p>
        </p:txBody>
      </p:sp>
      <p:sp>
        <p:nvSpPr>
          <p:cNvPr id="5" name="Footer Placeholder 4"/>
          <p:cNvSpPr>
            <a:spLocks noGrp="1"/>
          </p:cNvSpPr>
          <p:nvPr>
            <p:ph type="ftr" sz="quarter" idx="11"/>
          </p:nvPr>
        </p:nvSpPr>
        <p:spPr/>
        <p:txBody>
          <a:bodyPr/>
          <a:lstStyle/>
          <a:p>
            <a:r>
              <a:rPr kumimoji="1" lang="en-US" altLang="ja-JP" smtClean="0"/>
              <a:t>SystemKOMACO Jw_cad</a:t>
            </a:r>
            <a:r>
              <a:rPr kumimoji="1" lang="ja-JP" altLang="en-US" smtClean="0"/>
              <a:t>基本操作（</a:t>
            </a:r>
            <a:r>
              <a:rPr kumimoji="1" lang="en-US" altLang="ja-JP" smtClean="0"/>
              <a:t>2</a:t>
            </a:r>
            <a:r>
              <a:rPr kumimoji="1" lang="ja-JP" altLang="en-US" smtClean="0"/>
              <a:t>） </a:t>
            </a:r>
            <a:r>
              <a:rPr kumimoji="1" lang="en-US" altLang="ja-JP" smtClean="0"/>
              <a:t>Ver.1</a:t>
            </a:r>
            <a:endParaRPr kumimoji="1" lang="ja-JP" altLang="en-US"/>
          </a:p>
        </p:txBody>
      </p:sp>
      <p:sp>
        <p:nvSpPr>
          <p:cNvPr id="6" name="Slide Number Placeholder 5"/>
          <p:cNvSpPr>
            <a:spLocks noGrp="1"/>
          </p:cNvSpPr>
          <p:nvPr>
            <p:ph type="sldNum" sz="quarter" idx="12"/>
          </p:nvPr>
        </p:nvSpPr>
        <p:spPr/>
        <p:txBody>
          <a:bodyPr/>
          <a:lstStyle/>
          <a:p>
            <a:fld id="{85984AD8-1700-4246-8F79-E6FC46157A59}"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kumimoji="1" lang="en-US" altLang="ja-JP" smtClean="0"/>
              <a:t>2011/11/23</a:t>
            </a:r>
            <a:endParaRPr kumimoji="1" lang="ja-JP" altLang="en-US"/>
          </a:p>
        </p:txBody>
      </p:sp>
      <p:sp>
        <p:nvSpPr>
          <p:cNvPr id="5" name="Footer Placeholder 4"/>
          <p:cNvSpPr>
            <a:spLocks noGrp="1"/>
          </p:cNvSpPr>
          <p:nvPr>
            <p:ph type="ftr" sz="quarter" idx="11"/>
          </p:nvPr>
        </p:nvSpPr>
        <p:spPr/>
        <p:txBody>
          <a:bodyPr/>
          <a:lstStyle/>
          <a:p>
            <a:r>
              <a:rPr kumimoji="1" lang="en-US" altLang="ja-JP" smtClean="0"/>
              <a:t>SystemKOMACO Jw_cad</a:t>
            </a:r>
            <a:r>
              <a:rPr kumimoji="1" lang="ja-JP" altLang="en-US" smtClean="0"/>
              <a:t>基本操作（</a:t>
            </a:r>
            <a:r>
              <a:rPr kumimoji="1" lang="en-US" altLang="ja-JP" smtClean="0"/>
              <a:t>2</a:t>
            </a:r>
            <a:r>
              <a:rPr kumimoji="1" lang="ja-JP" altLang="en-US" smtClean="0"/>
              <a:t>） </a:t>
            </a:r>
            <a:r>
              <a:rPr kumimoji="1" lang="en-US" altLang="ja-JP" smtClean="0"/>
              <a:t>Ver.1</a:t>
            </a:r>
            <a:endParaRPr kumimoji="1" lang="ja-JP" altLang="en-US"/>
          </a:p>
        </p:txBody>
      </p:sp>
      <p:sp>
        <p:nvSpPr>
          <p:cNvPr id="6" name="Slide Number Placeholder 5"/>
          <p:cNvSpPr>
            <a:spLocks noGrp="1"/>
          </p:cNvSpPr>
          <p:nvPr>
            <p:ph type="sldNum" sz="quarter" idx="12"/>
          </p:nvPr>
        </p:nvSpPr>
        <p:spPr/>
        <p:txBody>
          <a:bodyPr/>
          <a:lstStyle/>
          <a:p>
            <a:fld id="{85984AD8-1700-4246-8F79-E6FC46157A59}"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kumimoji="1" lang="en-US" altLang="ja-JP" smtClean="0"/>
              <a:t>2011/11/23</a:t>
            </a:r>
            <a:endParaRPr kumimoji="1" lang="ja-JP" altLang="en-US"/>
          </a:p>
        </p:txBody>
      </p:sp>
      <p:sp>
        <p:nvSpPr>
          <p:cNvPr id="6" name="Footer Placeholder 5"/>
          <p:cNvSpPr>
            <a:spLocks noGrp="1"/>
          </p:cNvSpPr>
          <p:nvPr>
            <p:ph type="ftr" sz="quarter" idx="11"/>
          </p:nvPr>
        </p:nvSpPr>
        <p:spPr/>
        <p:txBody>
          <a:bodyPr/>
          <a:lstStyle/>
          <a:p>
            <a:r>
              <a:rPr kumimoji="1" lang="en-US" altLang="ja-JP" smtClean="0"/>
              <a:t>SystemKOMACO Jw_cad</a:t>
            </a:r>
            <a:r>
              <a:rPr kumimoji="1" lang="ja-JP" altLang="en-US" smtClean="0"/>
              <a:t>基本操作（</a:t>
            </a:r>
            <a:r>
              <a:rPr kumimoji="1" lang="en-US" altLang="ja-JP" smtClean="0"/>
              <a:t>2</a:t>
            </a:r>
            <a:r>
              <a:rPr kumimoji="1" lang="ja-JP" altLang="en-US" smtClean="0"/>
              <a:t>） </a:t>
            </a:r>
            <a:r>
              <a:rPr kumimoji="1" lang="en-US" altLang="ja-JP" smtClean="0"/>
              <a:t>Ver.1</a:t>
            </a:r>
            <a:endParaRPr kumimoji="1" lang="ja-JP" altLang="en-US"/>
          </a:p>
        </p:txBody>
      </p:sp>
      <p:sp>
        <p:nvSpPr>
          <p:cNvPr id="7" name="Slide Number Placeholder 6"/>
          <p:cNvSpPr>
            <a:spLocks noGrp="1"/>
          </p:cNvSpPr>
          <p:nvPr>
            <p:ph type="sldNum" sz="quarter" idx="12"/>
          </p:nvPr>
        </p:nvSpPr>
        <p:spPr/>
        <p:txBody>
          <a:bodyPr/>
          <a:lstStyle/>
          <a:p>
            <a:fld id="{85984AD8-1700-4246-8F79-E6FC46157A59}"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kumimoji="1" lang="en-US" altLang="ja-JP" smtClean="0"/>
              <a:t>2011/11/23</a:t>
            </a:r>
            <a:endParaRPr kumimoji="1" lang="ja-JP" altLang="en-US"/>
          </a:p>
        </p:txBody>
      </p:sp>
      <p:sp>
        <p:nvSpPr>
          <p:cNvPr id="8" name="Footer Placeholder 7"/>
          <p:cNvSpPr>
            <a:spLocks noGrp="1"/>
          </p:cNvSpPr>
          <p:nvPr>
            <p:ph type="ftr" sz="quarter" idx="11"/>
          </p:nvPr>
        </p:nvSpPr>
        <p:spPr/>
        <p:txBody>
          <a:bodyPr/>
          <a:lstStyle/>
          <a:p>
            <a:r>
              <a:rPr kumimoji="1" lang="en-US" altLang="ja-JP" smtClean="0"/>
              <a:t>SystemKOMACO Jw_cad</a:t>
            </a:r>
            <a:r>
              <a:rPr kumimoji="1" lang="ja-JP" altLang="en-US" smtClean="0"/>
              <a:t>基本操作（</a:t>
            </a:r>
            <a:r>
              <a:rPr kumimoji="1" lang="en-US" altLang="ja-JP" smtClean="0"/>
              <a:t>2</a:t>
            </a:r>
            <a:r>
              <a:rPr kumimoji="1" lang="ja-JP" altLang="en-US" smtClean="0"/>
              <a:t>） </a:t>
            </a:r>
            <a:r>
              <a:rPr kumimoji="1" lang="en-US" altLang="ja-JP" smtClean="0"/>
              <a:t>Ver.1</a:t>
            </a:r>
            <a:endParaRPr kumimoji="1" lang="ja-JP" altLang="en-US"/>
          </a:p>
        </p:txBody>
      </p:sp>
      <p:sp>
        <p:nvSpPr>
          <p:cNvPr id="9" name="Slide Number Placeholder 8"/>
          <p:cNvSpPr>
            <a:spLocks noGrp="1"/>
          </p:cNvSpPr>
          <p:nvPr>
            <p:ph type="sldNum" sz="quarter" idx="12"/>
          </p:nvPr>
        </p:nvSpPr>
        <p:spPr/>
        <p:txBody>
          <a:bodyPr/>
          <a:lstStyle/>
          <a:p>
            <a:fld id="{85984AD8-1700-4246-8F79-E6FC46157A59}"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r>
              <a:rPr kumimoji="1" lang="en-US" altLang="ja-JP" smtClean="0"/>
              <a:t>2011/11/23</a:t>
            </a:r>
            <a:endParaRPr kumimoji="1" lang="ja-JP" altLang="en-US"/>
          </a:p>
        </p:txBody>
      </p:sp>
      <p:sp>
        <p:nvSpPr>
          <p:cNvPr id="4" name="Footer Placeholder 3"/>
          <p:cNvSpPr>
            <a:spLocks noGrp="1"/>
          </p:cNvSpPr>
          <p:nvPr>
            <p:ph type="ftr" sz="quarter" idx="11"/>
          </p:nvPr>
        </p:nvSpPr>
        <p:spPr/>
        <p:txBody>
          <a:bodyPr/>
          <a:lstStyle/>
          <a:p>
            <a:r>
              <a:rPr kumimoji="1" lang="en-US" altLang="ja-JP" smtClean="0"/>
              <a:t>SystemKOMACO Jw_cad</a:t>
            </a:r>
            <a:r>
              <a:rPr kumimoji="1" lang="ja-JP" altLang="en-US" smtClean="0"/>
              <a:t>基本操作（</a:t>
            </a:r>
            <a:r>
              <a:rPr kumimoji="1" lang="en-US" altLang="ja-JP" smtClean="0"/>
              <a:t>2</a:t>
            </a:r>
            <a:r>
              <a:rPr kumimoji="1" lang="ja-JP" altLang="en-US" smtClean="0"/>
              <a:t>） </a:t>
            </a:r>
            <a:r>
              <a:rPr kumimoji="1" lang="en-US" altLang="ja-JP" smtClean="0"/>
              <a:t>Ver.1</a:t>
            </a:r>
            <a:endParaRPr kumimoji="1" lang="ja-JP" altLang="en-US"/>
          </a:p>
        </p:txBody>
      </p:sp>
      <p:sp>
        <p:nvSpPr>
          <p:cNvPr id="5" name="Slide Number Placeholder 4"/>
          <p:cNvSpPr>
            <a:spLocks noGrp="1"/>
          </p:cNvSpPr>
          <p:nvPr>
            <p:ph type="sldNum" sz="quarter" idx="12"/>
          </p:nvPr>
        </p:nvSpPr>
        <p:spPr/>
        <p:txBody>
          <a:bodyPr/>
          <a:lstStyle/>
          <a:p>
            <a:fld id="{85984AD8-1700-4246-8F79-E6FC46157A59}"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smtClean="0"/>
              <a:t>2011/11/23</a:t>
            </a:r>
            <a:endParaRPr kumimoji="1" lang="ja-JP" altLang="en-US"/>
          </a:p>
        </p:txBody>
      </p:sp>
      <p:sp>
        <p:nvSpPr>
          <p:cNvPr id="3" name="Footer Placeholder 2"/>
          <p:cNvSpPr>
            <a:spLocks noGrp="1"/>
          </p:cNvSpPr>
          <p:nvPr>
            <p:ph type="ftr" sz="quarter" idx="11"/>
          </p:nvPr>
        </p:nvSpPr>
        <p:spPr/>
        <p:txBody>
          <a:bodyPr/>
          <a:lstStyle/>
          <a:p>
            <a:r>
              <a:rPr kumimoji="1" lang="en-US" altLang="ja-JP" smtClean="0"/>
              <a:t>SystemKOMACO Jw_cad</a:t>
            </a:r>
            <a:r>
              <a:rPr kumimoji="1" lang="ja-JP" altLang="en-US" smtClean="0"/>
              <a:t>基本操作（</a:t>
            </a:r>
            <a:r>
              <a:rPr kumimoji="1" lang="en-US" altLang="ja-JP" smtClean="0"/>
              <a:t>2</a:t>
            </a:r>
            <a:r>
              <a:rPr kumimoji="1" lang="ja-JP" altLang="en-US" smtClean="0"/>
              <a:t>） </a:t>
            </a:r>
            <a:r>
              <a:rPr kumimoji="1" lang="en-US" altLang="ja-JP" smtClean="0"/>
              <a:t>Ver.1</a:t>
            </a:r>
            <a:endParaRPr kumimoji="1" lang="ja-JP" altLang="en-US"/>
          </a:p>
        </p:txBody>
      </p:sp>
      <p:sp>
        <p:nvSpPr>
          <p:cNvPr id="4" name="Slide Number Placeholder 3"/>
          <p:cNvSpPr>
            <a:spLocks noGrp="1"/>
          </p:cNvSpPr>
          <p:nvPr>
            <p:ph type="sldNum" sz="quarter" idx="12"/>
          </p:nvPr>
        </p:nvSpPr>
        <p:spPr/>
        <p:txBody>
          <a:bodyPr/>
          <a:lstStyle/>
          <a:p>
            <a:fld id="{85984AD8-1700-4246-8F79-E6FC46157A59}"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en-US" altLang="ja-JP" smtClean="0"/>
              <a:t>2011/11/23</a:t>
            </a:r>
            <a:endParaRPr kumimoji="1" lang="ja-JP" altLang="en-US"/>
          </a:p>
        </p:txBody>
      </p:sp>
      <p:sp>
        <p:nvSpPr>
          <p:cNvPr id="6" name="Footer Placeholder 5"/>
          <p:cNvSpPr>
            <a:spLocks noGrp="1"/>
          </p:cNvSpPr>
          <p:nvPr>
            <p:ph type="ftr" sz="quarter" idx="11"/>
          </p:nvPr>
        </p:nvSpPr>
        <p:spPr/>
        <p:txBody>
          <a:bodyPr/>
          <a:lstStyle/>
          <a:p>
            <a:r>
              <a:rPr kumimoji="1" lang="en-US" altLang="ja-JP" smtClean="0"/>
              <a:t>SystemKOMACO Jw_cad</a:t>
            </a:r>
            <a:r>
              <a:rPr kumimoji="1" lang="ja-JP" altLang="en-US" smtClean="0"/>
              <a:t>基本操作（</a:t>
            </a:r>
            <a:r>
              <a:rPr kumimoji="1" lang="en-US" altLang="ja-JP" smtClean="0"/>
              <a:t>2</a:t>
            </a:r>
            <a:r>
              <a:rPr kumimoji="1" lang="ja-JP" altLang="en-US" smtClean="0"/>
              <a:t>） </a:t>
            </a:r>
            <a:r>
              <a:rPr kumimoji="1" lang="en-US" altLang="ja-JP" smtClean="0"/>
              <a:t>Ver.1</a:t>
            </a:r>
            <a:endParaRPr kumimoji="1" lang="ja-JP" altLang="en-US"/>
          </a:p>
        </p:txBody>
      </p:sp>
      <p:sp>
        <p:nvSpPr>
          <p:cNvPr id="7" name="Slide Number Placeholder 6"/>
          <p:cNvSpPr>
            <a:spLocks noGrp="1"/>
          </p:cNvSpPr>
          <p:nvPr>
            <p:ph type="sldNum" sz="quarter" idx="12"/>
          </p:nvPr>
        </p:nvSpPr>
        <p:spPr/>
        <p:txBody>
          <a:bodyPr/>
          <a:lstStyle/>
          <a:p>
            <a:fld id="{85984AD8-1700-4246-8F79-E6FC46157A59}"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en-US" altLang="ja-JP" smtClean="0"/>
              <a:t>2011/11/23</a:t>
            </a:r>
            <a:endParaRPr kumimoji="1" lang="ja-JP" altLang="en-US"/>
          </a:p>
        </p:txBody>
      </p:sp>
      <p:sp>
        <p:nvSpPr>
          <p:cNvPr id="6" name="Footer Placeholder 5"/>
          <p:cNvSpPr>
            <a:spLocks noGrp="1"/>
          </p:cNvSpPr>
          <p:nvPr>
            <p:ph type="ftr" sz="quarter" idx="11"/>
          </p:nvPr>
        </p:nvSpPr>
        <p:spPr/>
        <p:txBody>
          <a:bodyPr/>
          <a:lstStyle/>
          <a:p>
            <a:r>
              <a:rPr kumimoji="1" lang="en-US" altLang="ja-JP" smtClean="0"/>
              <a:t>SystemKOMACO Jw_cad</a:t>
            </a:r>
            <a:r>
              <a:rPr kumimoji="1" lang="ja-JP" altLang="en-US" smtClean="0"/>
              <a:t>基本操作（</a:t>
            </a:r>
            <a:r>
              <a:rPr kumimoji="1" lang="en-US" altLang="ja-JP" smtClean="0"/>
              <a:t>2</a:t>
            </a:r>
            <a:r>
              <a:rPr kumimoji="1" lang="ja-JP" altLang="en-US" smtClean="0"/>
              <a:t>） </a:t>
            </a:r>
            <a:r>
              <a:rPr kumimoji="1" lang="en-US" altLang="ja-JP" smtClean="0"/>
              <a:t>Ver.1</a:t>
            </a:r>
            <a:endParaRPr kumimoji="1" lang="ja-JP" altLang="en-US"/>
          </a:p>
        </p:txBody>
      </p:sp>
      <p:sp>
        <p:nvSpPr>
          <p:cNvPr id="7" name="Slide Number Placeholder 6"/>
          <p:cNvSpPr>
            <a:spLocks noGrp="1"/>
          </p:cNvSpPr>
          <p:nvPr>
            <p:ph type="sldNum" sz="quarter" idx="12"/>
          </p:nvPr>
        </p:nvSpPr>
        <p:spPr/>
        <p:txBody>
          <a:bodyPr/>
          <a:lstStyle/>
          <a:p>
            <a:fld id="{85984AD8-1700-4246-8F79-E6FC46157A59}"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kumimoji="1" lang="en-US" altLang="ja-JP" smtClean="0"/>
              <a:t>2011/11/23</a:t>
            </a:r>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kumimoji="1" lang="en-US" altLang="ja-JP" smtClean="0"/>
              <a:t>SystemKOMACO Jw_cad</a:t>
            </a:r>
            <a:r>
              <a:rPr kumimoji="1" lang="ja-JP" altLang="en-US" smtClean="0"/>
              <a:t>基本操作（</a:t>
            </a:r>
            <a:r>
              <a:rPr kumimoji="1" lang="en-US" altLang="ja-JP" smtClean="0"/>
              <a:t>2</a:t>
            </a:r>
            <a:r>
              <a:rPr kumimoji="1" lang="ja-JP" altLang="en-US" smtClean="0"/>
              <a:t>） </a:t>
            </a:r>
            <a:r>
              <a:rPr kumimoji="1" lang="en-US" altLang="ja-JP" smtClean="0"/>
              <a:t>Ver.1</a:t>
            </a:r>
            <a:endParaRPr kumimoji="1" lang="ja-JP"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5984AD8-1700-4246-8F79-E6FC46157A59}"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4.gif"/><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4.JPG"/><Relationship Id="rId7"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10" Type="http://schemas.openxmlformats.org/officeDocument/2006/relationships/image" Target="../media/image30.JPG"/><Relationship Id="rId4" Type="http://schemas.openxmlformats.org/officeDocument/2006/relationships/image" Target="../media/image25.JPG"/><Relationship Id="rId9"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gif"/><Relationship Id="rId5" Type="http://schemas.openxmlformats.org/officeDocument/2006/relationships/image" Target="../media/image7.gif"/><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gif"/><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gif"/><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cap="none" dirty="0" smtClean="0"/>
              <a:t>Jw_cad</a:t>
            </a:r>
            <a:r>
              <a:rPr kumimoji="1" lang="en-US" altLang="ja-JP" dirty="0" smtClean="0"/>
              <a:t> </a:t>
            </a:r>
            <a:r>
              <a:rPr kumimoji="1" lang="ja-JP" altLang="en-US" dirty="0" smtClean="0"/>
              <a:t>基本操作</a:t>
            </a:r>
            <a:r>
              <a:rPr kumimoji="1" lang="ja-JP" altLang="en-US" dirty="0" smtClean="0"/>
              <a:t>（</a:t>
            </a:r>
            <a:r>
              <a:rPr kumimoji="1" lang="en-US" altLang="ja-JP" smtClean="0"/>
              <a:t>2</a:t>
            </a:r>
            <a:r>
              <a:rPr kumimoji="1" lang="ja-JP" altLang="en-US" smtClean="0"/>
              <a:t>）</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線を引く</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2011/11/23</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r>
              <a:rPr kumimoji="1" lang="ja-JP" altLang="en-US" smtClean="0"/>
              <a:t>基本操作（</a:t>
            </a:r>
            <a:r>
              <a:rPr kumimoji="1" lang="en-US" altLang="ja-JP" smtClean="0"/>
              <a:t>2</a:t>
            </a:r>
            <a:r>
              <a:rPr kumimoji="1" lang="ja-JP" altLang="en-US" smtClean="0"/>
              <a:t>） </a:t>
            </a:r>
            <a:r>
              <a:rPr kumimoji="1" lang="en-US" altLang="ja-JP" smtClean="0"/>
              <a:t>Ver.1</a:t>
            </a:r>
            <a:endParaRPr kumimoji="1" lang="ja-JP" altLang="en-US"/>
          </a:p>
        </p:txBody>
      </p:sp>
      <p:sp>
        <p:nvSpPr>
          <p:cNvPr id="6" name="スライド番号プレースホルダー 5"/>
          <p:cNvSpPr>
            <a:spLocks noGrp="1"/>
          </p:cNvSpPr>
          <p:nvPr>
            <p:ph type="sldNum" sz="quarter" idx="12"/>
          </p:nvPr>
        </p:nvSpPr>
        <p:spPr/>
        <p:txBody>
          <a:bodyPr/>
          <a:lstStyle/>
          <a:p>
            <a:fld id="{85984AD8-1700-4246-8F79-E6FC46157A59}" type="slidenum">
              <a:rPr kumimoji="1" lang="ja-JP" altLang="en-US" smtClean="0"/>
              <a:t>1</a:t>
            </a:fld>
            <a:endParaRPr kumimoji="1" lang="ja-JP" altLang="en-US"/>
          </a:p>
        </p:txBody>
      </p:sp>
    </p:spTree>
    <p:extLst>
      <p:ext uri="{BB962C8B-B14F-4D97-AF65-F5344CB8AC3E}">
        <p14:creationId xmlns:p14="http://schemas.microsoft.com/office/powerpoint/2010/main" val="3794992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ja-JP" altLang="en-US" dirty="0" smtClean="0"/>
              <a:t>線：傾き（角度）をつけて引く</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2011/11/23</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r>
              <a:rPr kumimoji="1" lang="ja-JP" altLang="en-US" smtClean="0"/>
              <a:t>基本操作（</a:t>
            </a:r>
            <a:r>
              <a:rPr kumimoji="1" lang="en-US" altLang="ja-JP" smtClean="0"/>
              <a:t>2</a:t>
            </a:r>
            <a:r>
              <a:rPr kumimoji="1" lang="ja-JP" altLang="en-US" smtClean="0"/>
              <a:t>） </a:t>
            </a:r>
            <a:r>
              <a:rPr kumimoji="1" lang="en-US" altLang="ja-JP" smtClean="0"/>
              <a:t>Ver.1</a:t>
            </a:r>
            <a:endParaRPr kumimoji="1" lang="ja-JP" altLang="en-US"/>
          </a:p>
        </p:txBody>
      </p:sp>
      <p:sp>
        <p:nvSpPr>
          <p:cNvPr id="6" name="スライド番号プレースホルダー 5"/>
          <p:cNvSpPr>
            <a:spLocks noGrp="1"/>
          </p:cNvSpPr>
          <p:nvPr>
            <p:ph type="sldNum" sz="quarter" idx="12"/>
          </p:nvPr>
        </p:nvSpPr>
        <p:spPr/>
        <p:txBody>
          <a:bodyPr/>
          <a:lstStyle/>
          <a:p>
            <a:fld id="{51B6FFAB-9D05-44A2-AFAA-1DF5F605A2B3}" type="slidenum">
              <a:rPr kumimoji="1" lang="ja-JP" altLang="en-US" smtClean="0"/>
              <a:t>10</a:t>
            </a:fld>
            <a:endParaRPr kumimoji="1" lang="ja-JP" altLang="en-US"/>
          </a:p>
        </p:txBody>
      </p:sp>
      <p:pic>
        <p:nvPicPr>
          <p:cNvPr id="16" name="コンテンツ プレースホルダー 1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1556792"/>
            <a:ext cx="7972008" cy="4876800"/>
          </a:xfrm>
          <a:solidFill>
            <a:schemeClr val="bg2">
              <a:lumMod val="75000"/>
            </a:schemeClr>
          </a:solidFill>
          <a:ln w="19050">
            <a:solidFill>
              <a:schemeClr val="bg2">
                <a:lumMod val="50000"/>
              </a:schemeClr>
            </a:solidFill>
          </a:ln>
        </p:spPr>
      </p:pic>
      <p:cxnSp>
        <p:nvCxnSpPr>
          <p:cNvPr id="3" name="直線矢印コネクタ 2"/>
          <p:cNvCxnSpPr/>
          <p:nvPr/>
        </p:nvCxnSpPr>
        <p:spPr>
          <a:xfrm flipV="1">
            <a:off x="1170451" y="2852936"/>
            <a:ext cx="1440160" cy="864096"/>
          </a:xfrm>
          <a:prstGeom prst="straightConnector1">
            <a:avLst/>
          </a:prstGeom>
          <a:ln w="1905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4167417"/>
            <a:ext cx="304800" cy="304800"/>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7389" y="1988840"/>
            <a:ext cx="304800" cy="304800"/>
          </a:xfrm>
          <a:prstGeom prst="rect">
            <a:avLst/>
          </a:prstGeom>
        </p:spPr>
      </p:pic>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837" y="1556792"/>
            <a:ext cx="7934325" cy="323850"/>
          </a:xfrm>
          <a:prstGeom prst="rect">
            <a:avLst/>
          </a:prstGeom>
        </p:spPr>
      </p:pic>
      <p:sp>
        <p:nvSpPr>
          <p:cNvPr id="11" name="四角形吹き出し 10"/>
          <p:cNvSpPr/>
          <p:nvPr/>
        </p:nvSpPr>
        <p:spPr>
          <a:xfrm>
            <a:off x="672382" y="1969078"/>
            <a:ext cx="1800000" cy="370800"/>
          </a:xfrm>
          <a:prstGeom prst="wedgeRectCallout">
            <a:avLst>
              <a:gd name="adj1" fmla="val 44412"/>
              <a:gd name="adj2" fmla="val 229502"/>
            </a:avLst>
          </a:prstGeom>
          <a:ln w="19050">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ドラッグではない</a:t>
            </a:r>
            <a:endParaRPr kumimoji="1" lang="ja-JP" altLang="en-US" dirty="0"/>
          </a:p>
        </p:txBody>
      </p:sp>
    </p:spTree>
    <p:extLst>
      <p:ext uri="{BB962C8B-B14F-4D97-AF65-F5344CB8AC3E}">
        <p14:creationId xmlns:p14="http://schemas.microsoft.com/office/powerpoint/2010/main" val="788886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線：</a:t>
            </a:r>
            <a:r>
              <a:rPr kumimoji="1" lang="en-US" altLang="ja-JP" dirty="0" smtClean="0"/>
              <a:t>15</a:t>
            </a:r>
            <a:r>
              <a:rPr kumimoji="1" lang="ja-JP" altLang="en-US" dirty="0" smtClean="0"/>
              <a:t>度毎</a:t>
            </a:r>
            <a:endParaRPr kumimoji="1" lang="ja-JP" altLang="en-US" dirty="0"/>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1640" y="1600208"/>
            <a:ext cx="5086826" cy="3111818"/>
          </a:xfrm>
          <a:ln>
            <a:solidFill>
              <a:schemeClr val="bg2">
                <a:lumMod val="75000"/>
              </a:schemeClr>
            </a:solidFill>
          </a:ln>
        </p:spPr>
      </p:pic>
      <p:sp>
        <p:nvSpPr>
          <p:cNvPr id="4" name="日付プレースホルダー 3"/>
          <p:cNvSpPr>
            <a:spLocks noGrp="1"/>
          </p:cNvSpPr>
          <p:nvPr>
            <p:ph type="dt" sz="half" idx="10"/>
          </p:nvPr>
        </p:nvSpPr>
        <p:spPr/>
        <p:txBody>
          <a:bodyPr/>
          <a:lstStyle/>
          <a:p>
            <a:r>
              <a:rPr kumimoji="1" lang="en-US" altLang="ja-JP" smtClean="0"/>
              <a:t>2011/11/23</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r>
              <a:rPr kumimoji="1" lang="ja-JP" altLang="en-US" smtClean="0"/>
              <a:t>基本操作（</a:t>
            </a:r>
            <a:r>
              <a:rPr kumimoji="1" lang="en-US" altLang="ja-JP" smtClean="0"/>
              <a:t>2</a:t>
            </a:r>
            <a:r>
              <a:rPr kumimoji="1" lang="ja-JP" altLang="en-US" smtClean="0"/>
              <a:t>） </a:t>
            </a:r>
            <a:r>
              <a:rPr kumimoji="1" lang="en-US" altLang="ja-JP" smtClean="0"/>
              <a:t>Ver.1</a:t>
            </a:r>
            <a:endParaRPr kumimoji="1" lang="ja-JP" altLang="en-US"/>
          </a:p>
        </p:txBody>
      </p:sp>
      <p:sp>
        <p:nvSpPr>
          <p:cNvPr id="6" name="スライド番号プレースホルダー 5"/>
          <p:cNvSpPr>
            <a:spLocks noGrp="1"/>
          </p:cNvSpPr>
          <p:nvPr>
            <p:ph type="sldNum" sz="quarter" idx="12"/>
          </p:nvPr>
        </p:nvSpPr>
        <p:spPr/>
        <p:txBody>
          <a:bodyPr/>
          <a:lstStyle/>
          <a:p>
            <a:fld id="{51B6FFAB-9D05-44A2-AFAA-1DF5F605A2B3}" type="slidenum">
              <a:rPr kumimoji="1" lang="ja-JP" altLang="en-US" smtClean="0"/>
              <a:t>11</a:t>
            </a:fld>
            <a:endParaRPr kumimoji="1" lang="ja-JP" altLang="en-US"/>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8587" y="2636879"/>
            <a:ext cx="5086826" cy="3111818"/>
          </a:xfrm>
          <a:prstGeom prst="rect">
            <a:avLst/>
          </a:prstGeom>
          <a:ln>
            <a:solidFill>
              <a:schemeClr val="bg2">
                <a:lumMod val="75000"/>
              </a:schemeClr>
            </a:solidFill>
          </a:ln>
        </p:spPr>
      </p:pic>
      <p:cxnSp>
        <p:nvCxnSpPr>
          <p:cNvPr id="10" name="直線コネクタ 9"/>
          <p:cNvCxnSpPr/>
          <p:nvPr/>
        </p:nvCxnSpPr>
        <p:spPr>
          <a:xfrm>
            <a:off x="2987824" y="3374555"/>
            <a:ext cx="1620000"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4" name="フリーフォーム 13"/>
          <p:cNvSpPr/>
          <p:nvPr/>
        </p:nvSpPr>
        <p:spPr>
          <a:xfrm>
            <a:off x="4301656" y="3371353"/>
            <a:ext cx="103367" cy="333955"/>
          </a:xfrm>
          <a:custGeom>
            <a:avLst/>
            <a:gdLst>
              <a:gd name="connsiteX0" fmla="*/ 0 w 103367"/>
              <a:gd name="connsiteY0" fmla="*/ 0 h 333955"/>
              <a:gd name="connsiteX1" fmla="*/ 103367 w 103367"/>
              <a:gd name="connsiteY1" fmla="*/ 166977 h 333955"/>
              <a:gd name="connsiteX2" fmla="*/ 0 w 103367"/>
              <a:gd name="connsiteY2" fmla="*/ 333955 h 333955"/>
              <a:gd name="connsiteX3" fmla="*/ 0 w 103367"/>
              <a:gd name="connsiteY3" fmla="*/ 333955 h 333955"/>
            </a:gdLst>
            <a:ahLst/>
            <a:cxnLst>
              <a:cxn ang="0">
                <a:pos x="connsiteX0" y="connsiteY0"/>
              </a:cxn>
              <a:cxn ang="0">
                <a:pos x="connsiteX1" y="connsiteY1"/>
              </a:cxn>
              <a:cxn ang="0">
                <a:pos x="connsiteX2" y="connsiteY2"/>
              </a:cxn>
              <a:cxn ang="0">
                <a:pos x="connsiteX3" y="connsiteY3"/>
              </a:cxn>
            </a:cxnLst>
            <a:rect l="l" t="t" r="r" b="b"/>
            <a:pathLst>
              <a:path w="103367" h="333955">
                <a:moveTo>
                  <a:pt x="0" y="0"/>
                </a:moveTo>
                <a:cubicBezTo>
                  <a:pt x="51683" y="55659"/>
                  <a:pt x="103367" y="111318"/>
                  <a:pt x="103367" y="166977"/>
                </a:cubicBezTo>
                <a:cubicBezTo>
                  <a:pt x="103367" y="222636"/>
                  <a:pt x="0" y="333955"/>
                  <a:pt x="0" y="333955"/>
                </a:cubicBezTo>
                <a:lnTo>
                  <a:pt x="0" y="333955"/>
                </a:lnTo>
              </a:path>
            </a:pathLst>
          </a:custGeom>
          <a:noFill/>
          <a:ln w="19050">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499992" y="3399830"/>
            <a:ext cx="504000" cy="276999"/>
          </a:xfrm>
          <a:prstGeom prst="rect">
            <a:avLst/>
          </a:prstGeom>
          <a:noFill/>
        </p:spPr>
        <p:txBody>
          <a:bodyPr wrap="square" rtlCol="0">
            <a:spAutoFit/>
          </a:bodyPr>
          <a:lstStyle/>
          <a:p>
            <a:r>
              <a:rPr kumimoji="1" lang="en-US" altLang="ja-JP" sz="1200" dirty="0" smtClean="0"/>
              <a:t>15</a:t>
            </a:r>
            <a:r>
              <a:rPr kumimoji="1" lang="ja-JP" altLang="en-US" sz="1200" dirty="0" smtClean="0"/>
              <a:t>度</a:t>
            </a:r>
            <a:endParaRPr kumimoji="1" lang="ja-JP" altLang="en-US" sz="1200" dirty="0"/>
          </a:p>
        </p:txBody>
      </p:sp>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1800" y="3552908"/>
            <a:ext cx="304800" cy="304800"/>
          </a:xfrm>
          <a:prstGeom prst="rect">
            <a:avLst/>
          </a:prstGeom>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0" y="3912126"/>
            <a:ext cx="304800" cy="304800"/>
          </a:xfrm>
          <a:prstGeom prst="rect">
            <a:avLst/>
          </a:prstGeom>
        </p:spPr>
      </p:pic>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838" y="1628800"/>
            <a:ext cx="7934325" cy="323850"/>
          </a:xfrm>
          <a:prstGeom prst="rect">
            <a:avLst/>
          </a:prstGeom>
        </p:spPr>
      </p:pic>
      <p:sp>
        <p:nvSpPr>
          <p:cNvPr id="9" name="テキスト ボックス 8"/>
          <p:cNvSpPr txBox="1"/>
          <p:nvPr/>
        </p:nvSpPr>
        <p:spPr>
          <a:xfrm>
            <a:off x="0" y="6093296"/>
            <a:ext cx="9144000"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en-US" altLang="ja-JP" dirty="0" smtClean="0"/>
              <a:t>[</a:t>
            </a:r>
            <a:r>
              <a:rPr kumimoji="1" lang="ja-JP" altLang="en-US" dirty="0" smtClean="0"/>
              <a:t>傾き</a:t>
            </a:r>
            <a:r>
              <a:rPr kumimoji="1" lang="en-US" altLang="ja-JP" dirty="0" smtClean="0"/>
              <a:t>]</a:t>
            </a:r>
            <a:r>
              <a:rPr kumimoji="1" lang="ja-JP" altLang="en-US" dirty="0" smtClean="0"/>
              <a:t>を「</a:t>
            </a:r>
            <a:r>
              <a:rPr kumimoji="1" lang="en-US" altLang="ja-JP" dirty="0" smtClean="0"/>
              <a:t>90</a:t>
            </a:r>
            <a:r>
              <a:rPr kumimoji="1" lang="ja-JP" altLang="en-US" dirty="0" smtClean="0"/>
              <a:t>」</a:t>
            </a:r>
            <a:r>
              <a:rPr lang="ja-JP" altLang="en-US" dirty="0" smtClean="0"/>
              <a:t>に設定し、</a:t>
            </a:r>
            <a:r>
              <a:rPr kumimoji="1" lang="en-US" altLang="ja-JP" dirty="0" smtClean="0"/>
              <a:t>[15</a:t>
            </a:r>
            <a:r>
              <a:rPr kumimoji="1" lang="ja-JP" altLang="en-US" dirty="0" smtClean="0"/>
              <a:t>度毎</a:t>
            </a:r>
            <a:r>
              <a:rPr kumimoji="1" lang="en-US" altLang="ja-JP" dirty="0" smtClean="0"/>
              <a:t>]</a:t>
            </a:r>
            <a:r>
              <a:rPr kumimoji="1" lang="ja-JP" altLang="en-US" dirty="0" smtClean="0"/>
              <a:t>の☑を入れた場合、どのように線が引かれるか確認しなさい。</a:t>
            </a:r>
            <a:endParaRPr kumimoji="1" lang="ja-JP" altLang="en-US" dirty="0"/>
          </a:p>
        </p:txBody>
      </p:sp>
      <p:sp>
        <p:nvSpPr>
          <p:cNvPr id="16" name="円/楕円 15"/>
          <p:cNvSpPr/>
          <p:nvPr/>
        </p:nvSpPr>
        <p:spPr>
          <a:xfrm>
            <a:off x="1475656" y="2132823"/>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dirty="0" smtClean="0"/>
              <a:t>1</a:t>
            </a:r>
            <a:endParaRPr kumimoji="1" lang="ja-JP" altLang="en-US" sz="1600" dirty="0"/>
          </a:p>
        </p:txBody>
      </p:sp>
      <p:sp>
        <p:nvSpPr>
          <p:cNvPr id="17" name="円/楕円 16"/>
          <p:cNvSpPr/>
          <p:nvPr/>
        </p:nvSpPr>
        <p:spPr>
          <a:xfrm>
            <a:off x="2195736" y="2833512"/>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dirty="0" smtClean="0"/>
              <a:t>2</a:t>
            </a:r>
            <a:endParaRPr kumimoji="1" lang="ja-JP" altLang="en-US" sz="1600" dirty="0"/>
          </a:p>
        </p:txBody>
      </p:sp>
    </p:spTree>
    <p:extLst>
      <p:ext uri="{BB962C8B-B14F-4D97-AF65-F5344CB8AC3E}">
        <p14:creationId xmlns:p14="http://schemas.microsoft.com/office/powerpoint/2010/main" val="3906322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線：寸法</a:t>
            </a:r>
            <a:r>
              <a:rPr lang="ja-JP" altLang="en-US" dirty="0" smtClean="0"/>
              <a:t>を指定する</a:t>
            </a:r>
            <a:endParaRPr kumimoji="1" lang="ja-JP" altLang="en-US" dirty="0"/>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1019" y="1600200"/>
            <a:ext cx="6741962" cy="4876800"/>
          </a:xfrm>
        </p:spPr>
      </p:pic>
      <p:sp>
        <p:nvSpPr>
          <p:cNvPr id="4" name="日付プレースホルダー 3"/>
          <p:cNvSpPr>
            <a:spLocks noGrp="1"/>
          </p:cNvSpPr>
          <p:nvPr>
            <p:ph type="dt" sz="half" idx="10"/>
          </p:nvPr>
        </p:nvSpPr>
        <p:spPr/>
        <p:txBody>
          <a:bodyPr/>
          <a:lstStyle/>
          <a:p>
            <a:r>
              <a:rPr kumimoji="1" lang="en-US" altLang="ja-JP" smtClean="0"/>
              <a:t>2011/11/23</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r>
              <a:rPr kumimoji="1" lang="ja-JP" altLang="en-US" smtClean="0"/>
              <a:t>基本操作（</a:t>
            </a:r>
            <a:r>
              <a:rPr kumimoji="1" lang="en-US" altLang="ja-JP" smtClean="0"/>
              <a:t>2</a:t>
            </a:r>
            <a:r>
              <a:rPr kumimoji="1" lang="ja-JP" altLang="en-US" smtClean="0"/>
              <a:t>） </a:t>
            </a:r>
            <a:r>
              <a:rPr kumimoji="1" lang="en-US" altLang="ja-JP" smtClean="0"/>
              <a:t>Ver.1</a:t>
            </a:r>
            <a:endParaRPr kumimoji="1" lang="ja-JP" altLang="en-US"/>
          </a:p>
        </p:txBody>
      </p:sp>
      <p:sp>
        <p:nvSpPr>
          <p:cNvPr id="6" name="スライド番号プレースホルダー 5"/>
          <p:cNvSpPr>
            <a:spLocks noGrp="1"/>
          </p:cNvSpPr>
          <p:nvPr>
            <p:ph type="sldNum" sz="quarter" idx="12"/>
          </p:nvPr>
        </p:nvSpPr>
        <p:spPr/>
        <p:txBody>
          <a:bodyPr/>
          <a:lstStyle/>
          <a:p>
            <a:fld id="{51B6FFAB-9D05-44A2-AFAA-1DF5F605A2B3}" type="slidenum">
              <a:rPr kumimoji="1" lang="ja-JP" altLang="en-US" smtClean="0"/>
              <a:t>12</a:t>
            </a:fld>
            <a:endParaRPr kumimoji="1" lang="ja-JP" altLang="en-US"/>
          </a:p>
        </p:txBody>
      </p:sp>
      <p:sp>
        <p:nvSpPr>
          <p:cNvPr id="8" name="四角形吹き出し 7"/>
          <p:cNvSpPr/>
          <p:nvPr/>
        </p:nvSpPr>
        <p:spPr>
          <a:xfrm>
            <a:off x="1796662" y="3861048"/>
            <a:ext cx="5550676" cy="1080120"/>
          </a:xfrm>
          <a:prstGeom prst="wedgeRectCallout">
            <a:avLst>
              <a:gd name="adj1" fmla="val -21567"/>
              <a:gd name="adj2" fmla="val -144410"/>
            </a:avLst>
          </a:prstGeom>
          <a:ln w="19050">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normAutofit fontScale="92500" lnSpcReduction="10000"/>
          </a:bodyPr>
          <a:lstStyle/>
          <a:p>
            <a:r>
              <a:rPr kumimoji="1" lang="ja-JP" altLang="en-US" dirty="0" smtClean="0"/>
              <a:t>任意の寸法（例「</a:t>
            </a:r>
            <a:r>
              <a:rPr kumimoji="1" lang="en-US" altLang="ja-JP" dirty="0" smtClean="0"/>
              <a:t>909</a:t>
            </a:r>
            <a:r>
              <a:rPr kumimoji="1" lang="ja-JP" altLang="en-US" dirty="0" smtClean="0"/>
              <a:t>」）の入力も可能です。</a:t>
            </a:r>
            <a:endParaRPr kumimoji="1" lang="en-US" altLang="ja-JP" dirty="0" smtClean="0"/>
          </a:p>
          <a:p>
            <a:r>
              <a:rPr kumimoji="1" lang="ja-JP" altLang="en-US" dirty="0" smtClean="0"/>
              <a:t>寸法の表示順は最新の値から上位に表示され、下位の値から表示されなくなります（削除）。</a:t>
            </a:r>
            <a:r>
              <a:rPr lang="en-US" altLang="ja-JP" dirty="0" smtClean="0"/>
              <a:t>10</a:t>
            </a:r>
            <a:r>
              <a:rPr lang="ja-JP" altLang="en-US" dirty="0" smtClean="0"/>
              <a:t>個まで表示。</a:t>
            </a:r>
            <a:endParaRPr kumimoji="1" lang="en-US" altLang="ja-JP" dirty="0" smtClean="0"/>
          </a:p>
          <a:p>
            <a:r>
              <a:rPr lang="ja-JP" altLang="en-US" dirty="0" smtClean="0"/>
              <a:t>初期値に戻すボタンは不明。</a:t>
            </a:r>
            <a:endParaRPr kumimoji="1" lang="ja-JP" altLang="en-US" dirty="0"/>
          </a:p>
        </p:txBody>
      </p:sp>
      <p:sp>
        <p:nvSpPr>
          <p:cNvPr id="9" name="テキスト ボックス 8"/>
          <p:cNvSpPr txBox="1"/>
          <p:nvPr/>
        </p:nvSpPr>
        <p:spPr>
          <a:xfrm>
            <a:off x="593988" y="5589240"/>
            <a:ext cx="7956024"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dirty="0" smtClean="0"/>
              <a:t>[</a:t>
            </a:r>
            <a:r>
              <a:rPr kumimoji="1" lang="ja-JP" altLang="en-US" dirty="0" smtClean="0"/>
              <a:t>寸法</a:t>
            </a:r>
            <a:r>
              <a:rPr kumimoji="1" lang="en-US" altLang="ja-JP" dirty="0" smtClean="0"/>
              <a:t>]</a:t>
            </a:r>
            <a:r>
              <a:rPr lang="ja-JP" altLang="en-US" dirty="0" smtClean="0"/>
              <a:t>を設定した場合、始点から終点までの線がその寸法（長さ）で引かれます。</a:t>
            </a:r>
            <a:endParaRPr kumimoji="1" lang="en-US" altLang="ja-JP" dirty="0" smtClean="0"/>
          </a:p>
          <a:p>
            <a:r>
              <a:rPr kumimoji="1" lang="ja-JP" altLang="en-US" dirty="0" smtClean="0"/>
              <a:t>寸法の単位は</a:t>
            </a:r>
            <a:r>
              <a:rPr kumimoji="1" lang="en-US" altLang="ja-JP" dirty="0" smtClean="0"/>
              <a:t>mm</a:t>
            </a:r>
            <a:r>
              <a:rPr kumimoji="1" lang="ja-JP" altLang="en-US" dirty="0" smtClean="0"/>
              <a:t>です。</a:t>
            </a:r>
            <a:r>
              <a:rPr kumimoji="1" lang="en-US" altLang="ja-JP" dirty="0" smtClean="0"/>
              <a:t>m</a:t>
            </a:r>
            <a:r>
              <a:rPr kumimoji="1" lang="ja-JP" altLang="en-US" dirty="0" smtClean="0"/>
              <a:t>の設定は、</a:t>
            </a:r>
            <a:r>
              <a:rPr kumimoji="1" lang="en-US" altLang="ja-JP" dirty="0" smtClean="0"/>
              <a:t>[</a:t>
            </a:r>
            <a:r>
              <a:rPr kumimoji="1" lang="ja-JP" altLang="en-US" dirty="0" smtClean="0"/>
              <a:t>設定</a:t>
            </a:r>
            <a:r>
              <a:rPr kumimoji="1" lang="en-US" altLang="ja-JP" dirty="0" smtClean="0"/>
              <a:t>]―[</a:t>
            </a:r>
            <a:r>
              <a:rPr kumimoji="1" lang="ja-JP" altLang="en-US" dirty="0" smtClean="0"/>
              <a:t>寸法設定</a:t>
            </a:r>
            <a:r>
              <a:rPr kumimoji="1" lang="en-US" altLang="ja-JP" dirty="0" smtClean="0"/>
              <a:t>]</a:t>
            </a:r>
            <a:r>
              <a:rPr kumimoji="1" lang="ja-JP" altLang="en-US" dirty="0" smtClean="0"/>
              <a:t>で可能です。</a:t>
            </a:r>
            <a:endParaRPr kumimoji="1" lang="ja-JP" altLang="en-US" dirty="0"/>
          </a:p>
        </p:txBody>
      </p:sp>
      <p:sp>
        <p:nvSpPr>
          <p:cNvPr id="10" name="正方形/長方形 9"/>
          <p:cNvSpPr/>
          <p:nvPr/>
        </p:nvSpPr>
        <p:spPr>
          <a:xfrm>
            <a:off x="2843808" y="1916832"/>
            <a:ext cx="9144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217830" y="6463384"/>
            <a:ext cx="4708340"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en-US" altLang="ja-JP" dirty="0" smtClean="0"/>
              <a:t>[</a:t>
            </a:r>
            <a:r>
              <a:rPr kumimoji="1" lang="ja-JP" altLang="en-US" dirty="0" smtClean="0"/>
              <a:t>寸法</a:t>
            </a:r>
            <a:r>
              <a:rPr kumimoji="1" lang="en-US" altLang="ja-JP" dirty="0" smtClean="0"/>
              <a:t>]</a:t>
            </a:r>
            <a:r>
              <a:rPr kumimoji="1" lang="ja-JP" altLang="en-US" dirty="0" smtClean="0"/>
              <a:t>を「</a:t>
            </a:r>
            <a:r>
              <a:rPr kumimoji="1" lang="en-US" altLang="ja-JP" dirty="0" smtClean="0"/>
              <a:t>1000</a:t>
            </a:r>
            <a:r>
              <a:rPr kumimoji="1" lang="ja-JP" altLang="en-US" dirty="0" smtClean="0"/>
              <a:t>」</a:t>
            </a:r>
            <a:r>
              <a:rPr lang="ja-JP" altLang="en-US" dirty="0" smtClean="0"/>
              <a:t>に設定し、</a:t>
            </a:r>
            <a:r>
              <a:rPr kumimoji="1" lang="ja-JP" altLang="en-US" dirty="0" smtClean="0"/>
              <a:t>線</a:t>
            </a:r>
            <a:r>
              <a:rPr lang="ja-JP" altLang="en-US" dirty="0" smtClean="0"/>
              <a:t>を引いてください</a:t>
            </a:r>
            <a:r>
              <a:rPr kumimoji="1" lang="ja-JP" altLang="en-US" dirty="0" smtClean="0"/>
              <a:t>。</a:t>
            </a:r>
            <a:endParaRPr kumimoji="1" lang="ja-JP" altLang="en-US" dirty="0"/>
          </a:p>
        </p:txBody>
      </p:sp>
    </p:spTree>
    <p:extLst>
      <p:ext uri="{BB962C8B-B14F-4D97-AF65-F5344CB8AC3E}">
        <p14:creationId xmlns:p14="http://schemas.microsoft.com/office/powerpoint/2010/main" val="2197996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線：矢印を付加する</a:t>
            </a:r>
            <a:endParaRPr kumimoji="1" lang="ja-JP" altLang="en-US" dirty="0"/>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8859" y="1600200"/>
            <a:ext cx="6446282" cy="4876800"/>
          </a:xfrm>
        </p:spPr>
      </p:pic>
      <p:sp>
        <p:nvSpPr>
          <p:cNvPr id="4" name="日付プレースホルダー 3"/>
          <p:cNvSpPr>
            <a:spLocks noGrp="1"/>
          </p:cNvSpPr>
          <p:nvPr>
            <p:ph type="dt" sz="half" idx="10"/>
          </p:nvPr>
        </p:nvSpPr>
        <p:spPr/>
        <p:txBody>
          <a:bodyPr/>
          <a:lstStyle/>
          <a:p>
            <a:r>
              <a:rPr kumimoji="1" lang="en-US" altLang="ja-JP" smtClean="0"/>
              <a:t>2011/11/23</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r>
              <a:rPr kumimoji="1" lang="ja-JP" altLang="en-US" smtClean="0"/>
              <a:t>基本操作（</a:t>
            </a:r>
            <a:r>
              <a:rPr kumimoji="1" lang="en-US" altLang="ja-JP" smtClean="0"/>
              <a:t>2</a:t>
            </a:r>
            <a:r>
              <a:rPr kumimoji="1" lang="ja-JP" altLang="en-US" smtClean="0"/>
              <a:t>） </a:t>
            </a:r>
            <a:r>
              <a:rPr kumimoji="1" lang="en-US" altLang="ja-JP" smtClean="0"/>
              <a:t>Ver.1</a:t>
            </a:r>
            <a:endParaRPr kumimoji="1" lang="ja-JP" altLang="en-US"/>
          </a:p>
        </p:txBody>
      </p:sp>
      <p:sp>
        <p:nvSpPr>
          <p:cNvPr id="6" name="スライド番号プレースホルダー 5"/>
          <p:cNvSpPr>
            <a:spLocks noGrp="1"/>
          </p:cNvSpPr>
          <p:nvPr>
            <p:ph type="sldNum" sz="quarter" idx="12"/>
          </p:nvPr>
        </p:nvSpPr>
        <p:spPr/>
        <p:txBody>
          <a:bodyPr/>
          <a:lstStyle/>
          <a:p>
            <a:fld id="{51B6FFAB-9D05-44A2-AFAA-1DF5F605A2B3}" type="slidenum">
              <a:rPr kumimoji="1" lang="ja-JP" altLang="en-US" smtClean="0"/>
              <a:t>13</a:t>
            </a:fld>
            <a:endParaRPr kumimoji="1" lang="ja-JP" altLang="en-US"/>
          </a:p>
        </p:txBody>
      </p:sp>
      <p:sp>
        <p:nvSpPr>
          <p:cNvPr id="8" name="正方形/長方形 7"/>
          <p:cNvSpPr/>
          <p:nvPr/>
        </p:nvSpPr>
        <p:spPr>
          <a:xfrm>
            <a:off x="4067944" y="1844824"/>
            <a:ext cx="97200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2492896"/>
            <a:ext cx="600075" cy="228600"/>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5787" y="2492896"/>
            <a:ext cx="600075" cy="228600"/>
          </a:xfrm>
          <a:prstGeom prst="rect">
            <a:avLst/>
          </a:prstGeom>
        </p:spPr>
      </p:pic>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7846" y="2492896"/>
            <a:ext cx="600075" cy="228600"/>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906" y="2492896"/>
            <a:ext cx="600075" cy="228600"/>
          </a:xfrm>
          <a:prstGeom prst="rect">
            <a:avLst/>
          </a:prstGeom>
        </p:spPr>
      </p:pic>
      <p:cxnSp>
        <p:nvCxnSpPr>
          <p:cNvPr id="14" name="直線矢印コネクタ 13"/>
          <p:cNvCxnSpPr>
            <a:stCxn id="9" idx="3"/>
            <a:endCxn id="10" idx="1"/>
          </p:cNvCxnSpPr>
          <p:nvPr/>
        </p:nvCxnSpPr>
        <p:spPr>
          <a:xfrm>
            <a:off x="2723803" y="2607196"/>
            <a:ext cx="271984" cy="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3595862" y="2603495"/>
            <a:ext cx="271984" cy="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4467921" y="2599794"/>
            <a:ext cx="271984" cy="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7" name="図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7147" y="2757916"/>
            <a:ext cx="304800" cy="304800"/>
          </a:xfrm>
          <a:prstGeom prst="rect">
            <a:avLst/>
          </a:prstGeom>
        </p:spPr>
      </p:pic>
      <p:pic>
        <p:nvPicPr>
          <p:cNvPr id="18" name="図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90583" y="2757916"/>
            <a:ext cx="304800" cy="304800"/>
          </a:xfrm>
          <a:prstGeom prst="rect">
            <a:avLst/>
          </a:prstGeom>
        </p:spPr>
      </p:pic>
      <p:pic>
        <p:nvPicPr>
          <p:cNvPr id="19" name="図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7921" y="2757916"/>
            <a:ext cx="304800" cy="304800"/>
          </a:xfrm>
          <a:prstGeom prst="rect">
            <a:avLst/>
          </a:prstGeom>
        </p:spPr>
      </p:pic>
      <p:sp>
        <p:nvSpPr>
          <p:cNvPr id="20" name="テキスト ボックス 19"/>
          <p:cNvSpPr txBox="1"/>
          <p:nvPr/>
        </p:nvSpPr>
        <p:spPr>
          <a:xfrm>
            <a:off x="1985395" y="5949280"/>
            <a:ext cx="5173211"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en-US" altLang="ja-JP" dirty="0" smtClean="0"/>
              <a:t>[</a:t>
            </a:r>
            <a:r>
              <a:rPr kumimoji="1" lang="ja-JP" altLang="en-US" dirty="0" smtClean="0"/>
              <a:t>矢印付加</a:t>
            </a:r>
            <a:r>
              <a:rPr kumimoji="1" lang="en-US" altLang="ja-JP" dirty="0" smtClean="0"/>
              <a:t>]</a:t>
            </a:r>
            <a:r>
              <a:rPr kumimoji="1" lang="ja-JP" altLang="en-US" dirty="0" smtClean="0"/>
              <a:t>の設定を変えながら線</a:t>
            </a:r>
            <a:r>
              <a:rPr lang="ja-JP" altLang="en-US" dirty="0" smtClean="0"/>
              <a:t>を引いてください</a:t>
            </a:r>
            <a:r>
              <a:rPr kumimoji="1" lang="ja-JP" altLang="en-US" dirty="0" smtClean="0"/>
              <a:t>。</a:t>
            </a:r>
            <a:endParaRPr kumimoji="1" lang="ja-JP" altLang="en-US" dirty="0"/>
          </a:p>
        </p:txBody>
      </p:sp>
      <p:cxnSp>
        <p:nvCxnSpPr>
          <p:cNvPr id="25" name="直線矢印コネクタ 24"/>
          <p:cNvCxnSpPr/>
          <p:nvPr/>
        </p:nvCxnSpPr>
        <p:spPr>
          <a:xfrm flipH="1">
            <a:off x="2717147" y="2060848"/>
            <a:ext cx="1638829" cy="432048"/>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6" name="図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23728" y="3112477"/>
            <a:ext cx="619125" cy="228600"/>
          </a:xfrm>
          <a:prstGeom prst="rect">
            <a:avLst/>
          </a:prstGeom>
        </p:spPr>
      </p:pic>
      <p:pic>
        <p:nvPicPr>
          <p:cNvPr id="27" name="図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21947" y="3112477"/>
            <a:ext cx="619125" cy="228600"/>
          </a:xfrm>
          <a:prstGeom prst="rect">
            <a:avLst/>
          </a:prstGeom>
        </p:spPr>
      </p:pic>
      <p:pic>
        <p:nvPicPr>
          <p:cNvPr id="28" name="図 2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67846" y="3112477"/>
            <a:ext cx="619125" cy="228600"/>
          </a:xfrm>
          <a:prstGeom prst="rect">
            <a:avLst/>
          </a:prstGeom>
        </p:spPr>
      </p:pic>
      <p:pic>
        <p:nvPicPr>
          <p:cNvPr id="29" name="図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20856" y="3112477"/>
            <a:ext cx="619125" cy="228600"/>
          </a:xfrm>
          <a:prstGeom prst="rect">
            <a:avLst/>
          </a:prstGeom>
        </p:spPr>
      </p:pic>
      <p:cxnSp>
        <p:nvCxnSpPr>
          <p:cNvPr id="30" name="直線矢印コネクタ 29"/>
          <p:cNvCxnSpPr/>
          <p:nvPr/>
        </p:nvCxnSpPr>
        <p:spPr>
          <a:xfrm>
            <a:off x="2741778" y="3233072"/>
            <a:ext cx="271984" cy="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3623885" y="3229371"/>
            <a:ext cx="271984" cy="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4485896" y="3225670"/>
            <a:ext cx="271984" cy="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657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コンテンツ プレースホルダー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8859" y="1600200"/>
            <a:ext cx="6446282" cy="4876800"/>
          </a:xfrm>
        </p:spPr>
      </p:pic>
      <p:sp>
        <p:nvSpPr>
          <p:cNvPr id="2" name="タイトル 1"/>
          <p:cNvSpPr>
            <a:spLocks noGrp="1"/>
          </p:cNvSpPr>
          <p:nvPr>
            <p:ph type="title"/>
          </p:nvPr>
        </p:nvSpPr>
        <p:spPr/>
        <p:txBody>
          <a:bodyPr/>
          <a:lstStyle/>
          <a:p>
            <a:r>
              <a:rPr kumimoji="1" lang="ja-JP" altLang="en-US" dirty="0" smtClean="0"/>
              <a:t>線：後</a:t>
            </a:r>
            <a:r>
              <a:rPr lang="ja-JP" altLang="en-US" dirty="0" smtClean="0"/>
              <a:t>から矢印を付加する（</a:t>
            </a:r>
            <a:r>
              <a:rPr lang="en-US" altLang="ja-JP" dirty="0" smtClean="0"/>
              <a:t>1</a:t>
            </a:r>
            <a:r>
              <a:rPr lang="ja-JP" altLang="en-US" dirty="0" smtClean="0"/>
              <a:t>）</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2011/11/23</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r>
              <a:rPr kumimoji="1" lang="ja-JP" altLang="en-US" smtClean="0"/>
              <a:t>基本操作（</a:t>
            </a:r>
            <a:r>
              <a:rPr kumimoji="1" lang="en-US" altLang="ja-JP" smtClean="0"/>
              <a:t>2</a:t>
            </a:r>
            <a:r>
              <a:rPr kumimoji="1" lang="ja-JP" altLang="en-US" smtClean="0"/>
              <a:t>） </a:t>
            </a:r>
            <a:r>
              <a:rPr kumimoji="1" lang="en-US" altLang="ja-JP" smtClean="0"/>
              <a:t>Ver.1</a:t>
            </a:r>
            <a:endParaRPr kumimoji="1" lang="ja-JP" altLang="en-US"/>
          </a:p>
        </p:txBody>
      </p:sp>
      <p:sp>
        <p:nvSpPr>
          <p:cNvPr id="6" name="スライド番号プレースホルダー 5"/>
          <p:cNvSpPr>
            <a:spLocks noGrp="1"/>
          </p:cNvSpPr>
          <p:nvPr>
            <p:ph type="sldNum" sz="quarter" idx="12"/>
          </p:nvPr>
        </p:nvSpPr>
        <p:spPr/>
        <p:txBody>
          <a:bodyPr/>
          <a:lstStyle/>
          <a:p>
            <a:fld id="{51B6FFAB-9D05-44A2-AFAA-1DF5F605A2B3}" type="slidenum">
              <a:rPr kumimoji="1" lang="ja-JP" altLang="en-US" smtClean="0"/>
              <a:t>14</a:t>
            </a:fld>
            <a:endParaRPr kumimoji="1" lang="ja-JP" altLang="en-US"/>
          </a:p>
        </p:txBody>
      </p:sp>
      <p:sp>
        <p:nvSpPr>
          <p:cNvPr id="8" name="正方形/長方形 7"/>
          <p:cNvSpPr/>
          <p:nvPr/>
        </p:nvSpPr>
        <p:spPr>
          <a:xfrm>
            <a:off x="1331640" y="6309320"/>
            <a:ext cx="262800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364088" y="1864920"/>
            <a:ext cx="504000"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833911" y="5445224"/>
            <a:ext cx="5476179"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dirty="0" smtClean="0"/>
              <a:t>線を引いた後、コントロールバーの</a:t>
            </a:r>
            <a:r>
              <a:rPr kumimoji="1" lang="en-US" altLang="ja-JP" dirty="0" smtClean="0"/>
              <a:t>[&lt;]</a:t>
            </a:r>
            <a:r>
              <a:rPr kumimoji="1" lang="ja-JP" altLang="en-US" dirty="0" smtClean="0"/>
              <a:t>に☑を入れます。</a:t>
            </a:r>
            <a:endParaRPr kumimoji="1" lang="en-US" altLang="ja-JP" dirty="0" smtClean="0"/>
          </a:p>
          <a:p>
            <a:r>
              <a:rPr kumimoji="1" lang="ja-JP" altLang="en-US" dirty="0" smtClean="0"/>
              <a:t>ステータスバーの表示に注意してください。</a:t>
            </a:r>
            <a:endParaRPr kumimoji="1" lang="ja-JP" altLang="en-US" dirty="0"/>
          </a:p>
        </p:txBody>
      </p:sp>
    </p:spTree>
    <p:extLst>
      <p:ext uri="{BB962C8B-B14F-4D97-AF65-F5344CB8AC3E}">
        <p14:creationId xmlns:p14="http://schemas.microsoft.com/office/powerpoint/2010/main" val="443785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線：後から矢印を付加する（</a:t>
            </a:r>
            <a:r>
              <a:rPr kumimoji="1" lang="en-US" altLang="ja-JP" dirty="0" smtClean="0"/>
              <a:t>2</a:t>
            </a:r>
            <a:r>
              <a:rPr kumimoji="1" lang="ja-JP" altLang="en-US" dirty="0" smtClean="0"/>
              <a:t>）</a:t>
            </a:r>
            <a:endParaRPr kumimoji="1" lang="ja-JP" altLang="en-US" dirty="0"/>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8859" y="1600200"/>
            <a:ext cx="6446282" cy="4876800"/>
          </a:xfrm>
        </p:spPr>
      </p:pic>
      <p:sp>
        <p:nvSpPr>
          <p:cNvPr id="4" name="日付プレースホルダー 3"/>
          <p:cNvSpPr>
            <a:spLocks noGrp="1"/>
          </p:cNvSpPr>
          <p:nvPr>
            <p:ph type="dt" sz="half" idx="10"/>
          </p:nvPr>
        </p:nvSpPr>
        <p:spPr/>
        <p:txBody>
          <a:bodyPr/>
          <a:lstStyle/>
          <a:p>
            <a:r>
              <a:rPr kumimoji="1" lang="en-US" altLang="ja-JP" smtClean="0"/>
              <a:t>2011/11/23</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r>
              <a:rPr kumimoji="1" lang="ja-JP" altLang="en-US" smtClean="0"/>
              <a:t>基本操作（</a:t>
            </a:r>
            <a:r>
              <a:rPr kumimoji="1" lang="en-US" altLang="ja-JP" smtClean="0"/>
              <a:t>2</a:t>
            </a:r>
            <a:r>
              <a:rPr kumimoji="1" lang="ja-JP" altLang="en-US" smtClean="0"/>
              <a:t>） </a:t>
            </a:r>
            <a:r>
              <a:rPr kumimoji="1" lang="en-US" altLang="ja-JP" smtClean="0"/>
              <a:t>Ver.1</a:t>
            </a:r>
            <a:endParaRPr kumimoji="1" lang="ja-JP" altLang="en-US"/>
          </a:p>
        </p:txBody>
      </p:sp>
      <p:sp>
        <p:nvSpPr>
          <p:cNvPr id="6" name="スライド番号プレースホルダー 5"/>
          <p:cNvSpPr>
            <a:spLocks noGrp="1"/>
          </p:cNvSpPr>
          <p:nvPr>
            <p:ph type="sldNum" sz="quarter" idx="12"/>
          </p:nvPr>
        </p:nvSpPr>
        <p:spPr/>
        <p:txBody>
          <a:bodyPr/>
          <a:lstStyle/>
          <a:p>
            <a:fld id="{51B6FFAB-9D05-44A2-AFAA-1DF5F605A2B3}" type="slidenum">
              <a:rPr kumimoji="1" lang="ja-JP" altLang="en-US" smtClean="0"/>
              <a:t>15</a:t>
            </a:fld>
            <a:endParaRPr kumimoji="1" lang="ja-JP" altLang="en-US"/>
          </a:p>
        </p:txBody>
      </p:sp>
      <p:sp>
        <p:nvSpPr>
          <p:cNvPr id="8" name="円/楕円 7"/>
          <p:cNvSpPr/>
          <p:nvPr/>
        </p:nvSpPr>
        <p:spPr>
          <a:xfrm>
            <a:off x="2987824" y="3645024"/>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5364088" y="3645024"/>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吹き出し 9"/>
          <p:cNvSpPr/>
          <p:nvPr/>
        </p:nvSpPr>
        <p:spPr>
          <a:xfrm>
            <a:off x="5724128" y="3116272"/>
            <a:ext cx="1368000" cy="336888"/>
          </a:xfrm>
          <a:prstGeom prst="wedgeRectCallout">
            <a:avLst>
              <a:gd name="adj1" fmla="val -59772"/>
              <a:gd name="adj2" fmla="val 123955"/>
            </a:avLst>
          </a:prstGeom>
          <a:ln w="19050">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normAutofit fontScale="92500" lnSpcReduction="10000"/>
          </a:bodyPr>
          <a:lstStyle/>
          <a:p>
            <a:pPr algn="ctr"/>
            <a:r>
              <a:rPr kumimoji="1" lang="ja-JP" altLang="en-US" dirty="0" smtClean="0"/>
              <a:t>寸法設定用</a:t>
            </a:r>
            <a:endParaRPr kumimoji="1" lang="ja-JP" altLang="en-US" dirty="0"/>
          </a:p>
        </p:txBody>
      </p:sp>
      <p:sp>
        <p:nvSpPr>
          <p:cNvPr id="11" name="正方形/長方形 10"/>
          <p:cNvSpPr/>
          <p:nvPr/>
        </p:nvSpPr>
        <p:spPr>
          <a:xfrm>
            <a:off x="5364088" y="1864920"/>
            <a:ext cx="504000"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373321" y="5589240"/>
            <a:ext cx="4397358"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ja-JP" altLang="en-US" dirty="0" smtClean="0"/>
              <a:t>線を引いてから、矢印を追加してください。</a:t>
            </a:r>
            <a:endParaRPr kumimoji="1" lang="ja-JP" altLang="en-US" dirty="0"/>
          </a:p>
        </p:txBody>
      </p:sp>
    </p:spTree>
    <p:extLst>
      <p:ext uri="{BB962C8B-B14F-4D97-AF65-F5344CB8AC3E}">
        <p14:creationId xmlns:p14="http://schemas.microsoft.com/office/powerpoint/2010/main" val="1754791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線：簡易寸法表示を行う（</a:t>
            </a:r>
            <a:r>
              <a:rPr kumimoji="1" lang="en-US" altLang="ja-JP" dirty="0" smtClean="0"/>
              <a:t>1</a:t>
            </a:r>
            <a:r>
              <a:rPr kumimoji="1" lang="ja-JP" altLang="en-US" dirty="0" smtClean="0"/>
              <a:t>）</a:t>
            </a:r>
            <a:endParaRPr kumimoji="1" lang="ja-JP" altLang="en-US" dirty="0"/>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3580" y="1600200"/>
            <a:ext cx="6456839" cy="4876800"/>
          </a:xfrm>
        </p:spPr>
      </p:pic>
      <p:sp>
        <p:nvSpPr>
          <p:cNvPr id="4" name="日付プレースホルダー 3"/>
          <p:cNvSpPr>
            <a:spLocks noGrp="1"/>
          </p:cNvSpPr>
          <p:nvPr>
            <p:ph type="dt" sz="half" idx="10"/>
          </p:nvPr>
        </p:nvSpPr>
        <p:spPr/>
        <p:txBody>
          <a:bodyPr/>
          <a:lstStyle/>
          <a:p>
            <a:r>
              <a:rPr kumimoji="1" lang="en-US" altLang="ja-JP" smtClean="0"/>
              <a:t>2011/11/23</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r>
              <a:rPr kumimoji="1" lang="ja-JP" altLang="en-US" smtClean="0"/>
              <a:t>基本操作（</a:t>
            </a:r>
            <a:r>
              <a:rPr kumimoji="1" lang="en-US" altLang="ja-JP" smtClean="0"/>
              <a:t>2</a:t>
            </a:r>
            <a:r>
              <a:rPr kumimoji="1" lang="ja-JP" altLang="en-US" smtClean="0"/>
              <a:t>） </a:t>
            </a:r>
            <a:r>
              <a:rPr kumimoji="1" lang="en-US" altLang="ja-JP" smtClean="0"/>
              <a:t>Ver.1</a:t>
            </a:r>
            <a:endParaRPr kumimoji="1" lang="ja-JP" altLang="en-US"/>
          </a:p>
        </p:txBody>
      </p:sp>
      <p:sp>
        <p:nvSpPr>
          <p:cNvPr id="6" name="スライド番号プレースホルダー 5"/>
          <p:cNvSpPr>
            <a:spLocks noGrp="1"/>
          </p:cNvSpPr>
          <p:nvPr>
            <p:ph type="sldNum" sz="quarter" idx="12"/>
          </p:nvPr>
        </p:nvSpPr>
        <p:spPr/>
        <p:txBody>
          <a:bodyPr/>
          <a:lstStyle/>
          <a:p>
            <a:fld id="{51B6FFAB-9D05-44A2-AFAA-1DF5F605A2B3}" type="slidenum">
              <a:rPr kumimoji="1" lang="ja-JP" altLang="en-US" smtClean="0"/>
              <a:t>16</a:t>
            </a:fld>
            <a:endParaRPr kumimoji="1" lang="ja-JP" altLang="en-US"/>
          </a:p>
        </p:txBody>
      </p:sp>
      <p:sp>
        <p:nvSpPr>
          <p:cNvPr id="8" name="正方形/長方形 7"/>
          <p:cNvSpPr/>
          <p:nvPr/>
        </p:nvSpPr>
        <p:spPr>
          <a:xfrm>
            <a:off x="5035920" y="1864920"/>
            <a:ext cx="432000"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331640" y="6319368"/>
            <a:ext cx="262800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28265" y="5445224"/>
            <a:ext cx="8087470"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dirty="0" smtClean="0"/>
              <a:t>線を引く時に寸法表示を行います。コントロールバーの</a:t>
            </a:r>
            <a:r>
              <a:rPr kumimoji="1" lang="en-US" altLang="ja-JP" dirty="0" smtClean="0"/>
              <a:t>[</a:t>
            </a:r>
            <a:r>
              <a:rPr kumimoji="1" lang="ja-JP" altLang="en-US" dirty="0" smtClean="0"/>
              <a:t>寸法値</a:t>
            </a:r>
            <a:r>
              <a:rPr kumimoji="1" lang="en-US" altLang="ja-JP" dirty="0" smtClean="0"/>
              <a:t>]</a:t>
            </a:r>
            <a:r>
              <a:rPr kumimoji="1" lang="ja-JP" altLang="en-US" dirty="0" smtClean="0"/>
              <a:t>に☑を入れます。</a:t>
            </a:r>
            <a:endParaRPr kumimoji="1" lang="en-US" altLang="ja-JP" dirty="0" smtClean="0"/>
          </a:p>
          <a:p>
            <a:r>
              <a:rPr kumimoji="1" lang="ja-JP" altLang="en-US" dirty="0" smtClean="0"/>
              <a:t>ステータスバーの表示に注意してください。</a:t>
            </a:r>
            <a:endParaRPr kumimoji="1" lang="ja-JP" altLang="en-US" dirty="0"/>
          </a:p>
        </p:txBody>
      </p:sp>
    </p:spTree>
    <p:extLst>
      <p:ext uri="{BB962C8B-B14F-4D97-AF65-F5344CB8AC3E}">
        <p14:creationId xmlns:p14="http://schemas.microsoft.com/office/powerpoint/2010/main" val="1919386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線：簡易寸法</a:t>
            </a:r>
            <a:r>
              <a:rPr lang="ja-JP" altLang="en-US" dirty="0"/>
              <a:t>表示を行う</a:t>
            </a:r>
            <a:r>
              <a:rPr lang="ja-JP" altLang="en-US" dirty="0" smtClean="0"/>
              <a:t>（</a:t>
            </a:r>
            <a:r>
              <a:rPr lang="en-US" altLang="ja-JP" dirty="0" smtClean="0"/>
              <a:t>2</a:t>
            </a:r>
            <a:r>
              <a:rPr lang="ja-JP" altLang="en-US" dirty="0" smtClean="0"/>
              <a:t>）</a:t>
            </a:r>
            <a:endParaRPr kumimoji="1" lang="ja-JP" altLang="en-US" dirty="0"/>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8859" y="1600200"/>
            <a:ext cx="6446282" cy="4876800"/>
          </a:xfrm>
        </p:spPr>
      </p:pic>
      <p:sp>
        <p:nvSpPr>
          <p:cNvPr id="4" name="日付プレースホルダー 3"/>
          <p:cNvSpPr>
            <a:spLocks noGrp="1"/>
          </p:cNvSpPr>
          <p:nvPr>
            <p:ph type="dt" sz="half" idx="10"/>
          </p:nvPr>
        </p:nvSpPr>
        <p:spPr/>
        <p:txBody>
          <a:bodyPr/>
          <a:lstStyle/>
          <a:p>
            <a:r>
              <a:rPr kumimoji="1" lang="en-US" altLang="ja-JP" smtClean="0"/>
              <a:t>2011/11/23</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r>
              <a:rPr kumimoji="1" lang="ja-JP" altLang="en-US" smtClean="0"/>
              <a:t>基本操作（</a:t>
            </a:r>
            <a:r>
              <a:rPr kumimoji="1" lang="en-US" altLang="ja-JP" smtClean="0"/>
              <a:t>2</a:t>
            </a:r>
            <a:r>
              <a:rPr kumimoji="1" lang="ja-JP" altLang="en-US" smtClean="0"/>
              <a:t>） </a:t>
            </a:r>
            <a:r>
              <a:rPr kumimoji="1" lang="en-US" altLang="ja-JP" smtClean="0"/>
              <a:t>Ver.1</a:t>
            </a:r>
            <a:endParaRPr kumimoji="1" lang="ja-JP" altLang="en-US"/>
          </a:p>
        </p:txBody>
      </p:sp>
      <p:sp>
        <p:nvSpPr>
          <p:cNvPr id="6" name="スライド番号プレースホルダー 5"/>
          <p:cNvSpPr>
            <a:spLocks noGrp="1"/>
          </p:cNvSpPr>
          <p:nvPr>
            <p:ph type="sldNum" sz="quarter" idx="12"/>
          </p:nvPr>
        </p:nvSpPr>
        <p:spPr/>
        <p:txBody>
          <a:bodyPr/>
          <a:lstStyle/>
          <a:p>
            <a:fld id="{51B6FFAB-9D05-44A2-AFAA-1DF5F605A2B3}" type="slidenum">
              <a:rPr kumimoji="1" lang="ja-JP" altLang="en-US" smtClean="0"/>
              <a:t>17</a:t>
            </a:fld>
            <a:endParaRPr kumimoji="1" lang="ja-JP" altLang="en-US"/>
          </a:p>
        </p:txBody>
      </p:sp>
      <p:sp>
        <p:nvSpPr>
          <p:cNvPr id="8" name="正方形/長方形 7"/>
          <p:cNvSpPr/>
          <p:nvPr/>
        </p:nvSpPr>
        <p:spPr>
          <a:xfrm>
            <a:off x="5004104" y="1864920"/>
            <a:ext cx="432000"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3635896" y="3429000"/>
            <a:ext cx="5040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a:off x="2184016" y="2214912"/>
            <a:ext cx="1512168" cy="1224136"/>
          </a:xfrm>
          <a:prstGeom prst="straightConnector1">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046308" y="5517232"/>
            <a:ext cx="5051383"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en-US" altLang="ja-JP" dirty="0" smtClean="0"/>
              <a:t>[</a:t>
            </a:r>
            <a:r>
              <a:rPr kumimoji="1" lang="ja-JP" altLang="en-US" dirty="0" smtClean="0"/>
              <a:t>寸法値</a:t>
            </a:r>
            <a:r>
              <a:rPr kumimoji="1" lang="en-US" altLang="ja-JP" dirty="0" smtClean="0"/>
              <a:t>]</a:t>
            </a:r>
            <a:r>
              <a:rPr kumimoji="1" lang="ja-JP" altLang="en-US" dirty="0" smtClean="0"/>
              <a:t>に☑を入れてから</a:t>
            </a:r>
            <a:r>
              <a:rPr lang="ja-JP" altLang="en-US" dirty="0" smtClean="0"/>
              <a:t>、</a:t>
            </a:r>
            <a:r>
              <a:rPr kumimoji="1" lang="ja-JP" altLang="en-US" dirty="0" smtClean="0"/>
              <a:t>線</a:t>
            </a:r>
            <a:r>
              <a:rPr lang="ja-JP" altLang="en-US" dirty="0" smtClean="0"/>
              <a:t>を引いてください</a:t>
            </a:r>
            <a:r>
              <a:rPr kumimoji="1" lang="ja-JP" altLang="en-US" dirty="0" smtClean="0"/>
              <a:t>。</a:t>
            </a:r>
            <a:endParaRPr kumimoji="1" lang="ja-JP" altLang="en-US" dirty="0"/>
          </a:p>
        </p:txBody>
      </p:sp>
    </p:spTree>
    <p:extLst>
      <p:ext uri="{BB962C8B-B14F-4D97-AF65-F5344CB8AC3E}">
        <p14:creationId xmlns:p14="http://schemas.microsoft.com/office/powerpoint/2010/main" val="954111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線：基本操作</a:t>
            </a:r>
            <a:endParaRPr kumimoji="1" lang="ja-JP" altLang="en-US" dirty="0"/>
          </a:p>
        </p:txBody>
      </p:sp>
      <p:pic>
        <p:nvPicPr>
          <p:cNvPr id="7" name="コンテンツ プレースホルダー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51520" y="1772816"/>
            <a:ext cx="5925026" cy="3667125"/>
          </a:xfrm>
        </p:spPr>
      </p:pic>
      <p:pic>
        <p:nvPicPr>
          <p:cNvPr id="9" name="コンテンツ プレースホルダー 8"/>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3059832" y="2924944"/>
            <a:ext cx="5925026" cy="3667125"/>
          </a:xfrm>
        </p:spPr>
      </p:pic>
      <p:sp>
        <p:nvSpPr>
          <p:cNvPr id="4" name="日付プレースホルダー 3"/>
          <p:cNvSpPr>
            <a:spLocks noGrp="1"/>
          </p:cNvSpPr>
          <p:nvPr>
            <p:ph type="dt" sz="half" idx="10"/>
          </p:nvPr>
        </p:nvSpPr>
        <p:spPr/>
        <p:txBody>
          <a:bodyPr/>
          <a:lstStyle/>
          <a:p>
            <a:r>
              <a:rPr kumimoji="1" lang="en-US" altLang="ja-JP" smtClean="0"/>
              <a:t>2011/11/23</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r>
              <a:rPr kumimoji="1" lang="ja-JP" altLang="en-US" smtClean="0"/>
              <a:t>基本操作（</a:t>
            </a:r>
            <a:r>
              <a:rPr kumimoji="1" lang="en-US" altLang="ja-JP" smtClean="0"/>
              <a:t>2</a:t>
            </a:r>
            <a:r>
              <a:rPr kumimoji="1" lang="ja-JP" altLang="en-US" smtClean="0"/>
              <a:t>） </a:t>
            </a:r>
            <a:r>
              <a:rPr kumimoji="1" lang="en-US" altLang="ja-JP" smtClean="0"/>
              <a:t>Ver.1</a:t>
            </a:r>
            <a:endParaRPr kumimoji="1" lang="ja-JP" altLang="en-US"/>
          </a:p>
        </p:txBody>
      </p:sp>
      <p:sp>
        <p:nvSpPr>
          <p:cNvPr id="6" name="スライド番号プレースホルダー 5"/>
          <p:cNvSpPr>
            <a:spLocks noGrp="1"/>
          </p:cNvSpPr>
          <p:nvPr>
            <p:ph type="sldNum" sz="quarter" idx="12"/>
          </p:nvPr>
        </p:nvSpPr>
        <p:spPr/>
        <p:txBody>
          <a:bodyPr/>
          <a:lstStyle/>
          <a:p>
            <a:fld id="{51B6FFAB-9D05-44A2-AFAA-1DF5F605A2B3}" type="slidenum">
              <a:rPr kumimoji="1" lang="ja-JP" altLang="en-US" smtClean="0"/>
              <a:t>2</a:t>
            </a:fld>
            <a:endParaRPr kumimoji="1" lang="ja-JP" altLang="en-US"/>
          </a:p>
        </p:txBody>
      </p:sp>
      <p:sp>
        <p:nvSpPr>
          <p:cNvPr id="10" name="円/楕円 9"/>
          <p:cNvSpPr/>
          <p:nvPr/>
        </p:nvSpPr>
        <p:spPr>
          <a:xfrm>
            <a:off x="425032" y="2160620"/>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1907704" y="2780928"/>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5724128" y="4797152"/>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4716016" y="3933056"/>
            <a:ext cx="288032" cy="28803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p:cNvCxnSpPr>
            <a:endCxn id="12" idx="0"/>
          </p:cNvCxnSpPr>
          <p:nvPr/>
        </p:nvCxnSpPr>
        <p:spPr>
          <a:xfrm>
            <a:off x="5004048" y="4077072"/>
            <a:ext cx="864096" cy="720080"/>
          </a:xfrm>
          <a:prstGeom prst="straightConnector1">
            <a:avLst/>
          </a:prstGeom>
          <a:ln w="19050">
            <a:solidFill>
              <a:srgbClr val="FF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697382" y="5589240"/>
            <a:ext cx="7749237"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dirty="0" smtClean="0"/>
              <a:t>線の開始位置（始点）を左クリックし、線を引きたい場所までマウスを移動させ、</a:t>
            </a:r>
            <a:endParaRPr kumimoji="1" lang="en-US" altLang="ja-JP" dirty="0" smtClean="0"/>
          </a:p>
          <a:p>
            <a:r>
              <a:rPr kumimoji="1" lang="ja-JP" altLang="en-US" dirty="0" smtClean="0"/>
              <a:t>左クリックをします。</a:t>
            </a:r>
            <a:r>
              <a:rPr lang="ja-JP" altLang="en-US" dirty="0" smtClean="0"/>
              <a:t>ステータスバーの表示を確認してください。</a:t>
            </a:r>
            <a:endParaRPr kumimoji="1" lang="ja-JP" altLang="en-US" dirty="0"/>
          </a:p>
        </p:txBody>
      </p:sp>
      <p:sp>
        <p:nvSpPr>
          <p:cNvPr id="17" name="正方形/長方形 16"/>
          <p:cNvSpPr/>
          <p:nvPr/>
        </p:nvSpPr>
        <p:spPr>
          <a:xfrm>
            <a:off x="251520" y="5301208"/>
            <a:ext cx="2160000" cy="14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059832" y="6453336"/>
            <a:ext cx="2160000" cy="14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1216" y="4167417"/>
            <a:ext cx="304800" cy="304800"/>
          </a:xfrm>
          <a:prstGeom prst="rect">
            <a:avLst/>
          </a:prstGeom>
        </p:spPr>
      </p:pic>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9328" y="5068408"/>
            <a:ext cx="304800" cy="304800"/>
          </a:xfrm>
          <a:prstGeom prst="rect">
            <a:avLst/>
          </a:prstGeom>
        </p:spPr>
      </p:pic>
      <p:pic>
        <p:nvPicPr>
          <p:cNvPr id="20" name="図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2904" y="3056641"/>
            <a:ext cx="304800" cy="304800"/>
          </a:xfrm>
          <a:prstGeom prst="rect">
            <a:avLst/>
          </a:prstGeom>
        </p:spPr>
      </p:pic>
      <p:sp>
        <p:nvSpPr>
          <p:cNvPr id="21" name="四角形吹き出し 20"/>
          <p:cNvSpPr/>
          <p:nvPr/>
        </p:nvSpPr>
        <p:spPr>
          <a:xfrm>
            <a:off x="5436160" y="3774392"/>
            <a:ext cx="1800000" cy="370800"/>
          </a:xfrm>
          <a:prstGeom prst="wedgeRectCallout">
            <a:avLst>
              <a:gd name="adj1" fmla="val -59772"/>
              <a:gd name="adj2" fmla="val 123955"/>
            </a:avLst>
          </a:prstGeom>
          <a:ln w="19050"/>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ドラッグではない</a:t>
            </a:r>
            <a:endParaRPr kumimoji="1" lang="ja-JP" altLang="en-US" dirty="0"/>
          </a:p>
        </p:txBody>
      </p:sp>
      <p:sp>
        <p:nvSpPr>
          <p:cNvPr id="22" name="円/楕円 21"/>
          <p:cNvSpPr/>
          <p:nvPr/>
        </p:nvSpPr>
        <p:spPr>
          <a:xfrm>
            <a:off x="971600" y="2679799"/>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kumimoji="1" lang="en-US" altLang="ja-JP" sz="1600" dirty="0" smtClean="0"/>
              <a:t>1</a:t>
            </a:r>
            <a:endParaRPr kumimoji="1" lang="ja-JP" altLang="en-US" sz="1600" dirty="0"/>
          </a:p>
        </p:txBody>
      </p:sp>
      <p:sp>
        <p:nvSpPr>
          <p:cNvPr id="23" name="円/楕円 22"/>
          <p:cNvSpPr/>
          <p:nvPr/>
        </p:nvSpPr>
        <p:spPr>
          <a:xfrm>
            <a:off x="3779832" y="4077112"/>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kumimoji="1" lang="en-US" altLang="ja-JP" sz="1600" dirty="0" smtClean="0"/>
              <a:t>2</a:t>
            </a:r>
            <a:endParaRPr kumimoji="1" lang="ja-JP" altLang="en-US" sz="1600" dirty="0"/>
          </a:p>
        </p:txBody>
      </p:sp>
    </p:spTree>
    <p:extLst>
      <p:ext uri="{BB962C8B-B14F-4D97-AF65-F5344CB8AC3E}">
        <p14:creationId xmlns:p14="http://schemas.microsoft.com/office/powerpoint/2010/main" val="1407855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線：右クリックの役目（１）</a:t>
            </a:r>
            <a:endParaRPr kumimoji="1" lang="ja-JP" altLang="en-US" dirty="0"/>
          </a:p>
        </p:txBody>
      </p:sp>
      <p:pic>
        <p:nvPicPr>
          <p:cNvPr id="8" name="コンテンツ プレースホルダー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51520" y="1988840"/>
            <a:ext cx="5925026" cy="3667125"/>
          </a:xfrm>
        </p:spPr>
      </p:pic>
      <p:sp>
        <p:nvSpPr>
          <p:cNvPr id="5" name="日付プレースホルダー 4"/>
          <p:cNvSpPr>
            <a:spLocks noGrp="1"/>
          </p:cNvSpPr>
          <p:nvPr>
            <p:ph type="dt" sz="half" idx="10"/>
          </p:nvPr>
        </p:nvSpPr>
        <p:spPr/>
        <p:txBody>
          <a:bodyPr/>
          <a:lstStyle/>
          <a:p>
            <a:r>
              <a:rPr kumimoji="1" lang="en-US" altLang="ja-JP" smtClean="0"/>
              <a:t>2011/11/23</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SystemKOMACO Jw_cad</a:t>
            </a:r>
            <a:r>
              <a:rPr kumimoji="1" lang="ja-JP" altLang="en-US" smtClean="0"/>
              <a:t>基本操作（</a:t>
            </a:r>
            <a:r>
              <a:rPr kumimoji="1" lang="en-US" altLang="ja-JP" smtClean="0"/>
              <a:t>2</a:t>
            </a:r>
            <a:r>
              <a:rPr kumimoji="1" lang="ja-JP" altLang="en-US" smtClean="0"/>
              <a:t>） </a:t>
            </a:r>
            <a:r>
              <a:rPr kumimoji="1" lang="en-US" altLang="ja-JP" smtClean="0"/>
              <a:t>Ver.1</a:t>
            </a:r>
            <a:endParaRPr kumimoji="1" lang="ja-JP" altLang="en-US"/>
          </a:p>
        </p:txBody>
      </p:sp>
      <p:sp>
        <p:nvSpPr>
          <p:cNvPr id="7" name="スライド番号プレースホルダー 6"/>
          <p:cNvSpPr>
            <a:spLocks noGrp="1"/>
          </p:cNvSpPr>
          <p:nvPr>
            <p:ph type="sldNum" sz="quarter" idx="12"/>
          </p:nvPr>
        </p:nvSpPr>
        <p:spPr/>
        <p:txBody>
          <a:bodyPr/>
          <a:lstStyle/>
          <a:p>
            <a:fld id="{51B6FFAB-9D05-44A2-AFAA-1DF5F605A2B3}" type="slidenum">
              <a:rPr kumimoji="1" lang="ja-JP" altLang="en-US" smtClean="0"/>
              <a:t>3</a:t>
            </a:fld>
            <a:endParaRPr kumimoji="1" lang="ja-JP" altLang="en-US"/>
          </a:p>
        </p:txBody>
      </p:sp>
      <p:pic>
        <p:nvPicPr>
          <p:cNvPr id="11" name="コンテンツ プレースホルダー 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779912" y="3429000"/>
            <a:ext cx="5086826" cy="3111818"/>
          </a:xfrm>
          <a:ln w="19050">
            <a:solidFill>
              <a:schemeClr val="bg2">
                <a:lumMod val="75000"/>
              </a:schemeClr>
            </a:solidFill>
          </a:ln>
        </p:spPr>
      </p:pic>
      <p:cxnSp>
        <p:nvCxnSpPr>
          <p:cNvPr id="13" name="直線矢印コネクタ 12"/>
          <p:cNvCxnSpPr/>
          <p:nvPr/>
        </p:nvCxnSpPr>
        <p:spPr>
          <a:xfrm>
            <a:off x="1187624" y="2780928"/>
            <a:ext cx="2304256" cy="648072"/>
          </a:xfrm>
          <a:prstGeom prst="straightConnector1">
            <a:avLst/>
          </a:prstGeom>
          <a:ln w="1905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a:off x="1691680" y="3645024"/>
            <a:ext cx="1800200" cy="216024"/>
          </a:xfrm>
          <a:prstGeom prst="straightConnector1">
            <a:avLst/>
          </a:prstGeom>
          <a:ln w="1905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3275856" y="3426593"/>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p:nvPr/>
        </p:nvCxnSpPr>
        <p:spPr>
          <a:xfrm flipH="1">
            <a:off x="5256248" y="4918016"/>
            <a:ext cx="1548000" cy="144000"/>
          </a:xfrm>
          <a:prstGeom prst="straightConnector1">
            <a:avLst/>
          </a:prstGeom>
          <a:ln w="1905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4968248" y="4041136"/>
            <a:ext cx="1836000" cy="612000"/>
          </a:xfrm>
          <a:prstGeom prst="straightConnector1">
            <a:avLst/>
          </a:prstGeom>
          <a:ln w="1905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円/楕円 21"/>
          <p:cNvSpPr/>
          <p:nvPr/>
        </p:nvSpPr>
        <p:spPr>
          <a:xfrm>
            <a:off x="6588224" y="4629984"/>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吹き出し 22"/>
          <p:cNvSpPr/>
          <p:nvPr/>
        </p:nvSpPr>
        <p:spPr>
          <a:xfrm>
            <a:off x="6948264" y="4178692"/>
            <a:ext cx="1152000" cy="336888"/>
          </a:xfrm>
          <a:prstGeom prst="wedgeRectCallout">
            <a:avLst>
              <a:gd name="adj1" fmla="val -59772"/>
              <a:gd name="adj2" fmla="val 123955"/>
            </a:avLst>
          </a:prstGeom>
          <a:ln w="19050">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t>右クリック</a:t>
            </a:r>
            <a:endParaRPr kumimoji="1" lang="ja-JP" altLang="en-US" dirty="0"/>
          </a:p>
        </p:txBody>
      </p:sp>
      <p:sp>
        <p:nvSpPr>
          <p:cNvPr id="24" name="四角形吹き出し 23"/>
          <p:cNvSpPr/>
          <p:nvPr/>
        </p:nvSpPr>
        <p:spPr>
          <a:xfrm>
            <a:off x="3996000" y="5157192"/>
            <a:ext cx="1152000" cy="336888"/>
          </a:xfrm>
          <a:prstGeom prst="wedgeRectCallout">
            <a:avLst>
              <a:gd name="adj1" fmla="val 54980"/>
              <a:gd name="adj2" fmla="val -123381"/>
            </a:avLst>
          </a:prstGeom>
          <a:ln w="19050">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t>左クリック</a:t>
            </a:r>
            <a:endParaRPr kumimoji="1" lang="ja-JP" altLang="en-US" dirty="0"/>
          </a:p>
        </p:txBody>
      </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6256" y="4918016"/>
            <a:ext cx="304800" cy="304800"/>
          </a:xfrm>
          <a:prstGeom prst="rect">
            <a:avLst/>
          </a:prstGeom>
        </p:spPr>
      </p:pic>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6248" y="5213674"/>
            <a:ext cx="304800" cy="304800"/>
          </a:xfrm>
          <a:prstGeom prst="rect">
            <a:avLst/>
          </a:prstGeom>
        </p:spPr>
      </p:pic>
      <p:pic>
        <p:nvPicPr>
          <p:cNvPr id="19" name="図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4314" y="3753036"/>
            <a:ext cx="304800" cy="304800"/>
          </a:xfrm>
          <a:prstGeom prst="rect">
            <a:avLst/>
          </a:prstGeom>
        </p:spPr>
      </p:pic>
      <p:pic>
        <p:nvPicPr>
          <p:cNvPr id="21" name="図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9280" y="3937525"/>
            <a:ext cx="304800" cy="304800"/>
          </a:xfrm>
          <a:prstGeom prst="rect">
            <a:avLst/>
          </a:prstGeom>
        </p:spPr>
      </p:pic>
      <p:sp>
        <p:nvSpPr>
          <p:cNvPr id="25" name="テキスト ボックス 8"/>
          <p:cNvSpPr txBox="1"/>
          <p:nvPr/>
        </p:nvSpPr>
        <p:spPr>
          <a:xfrm>
            <a:off x="1991807" y="1484784"/>
            <a:ext cx="516038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kumimoji="1" lang="ja-JP" altLang="en-US" dirty="0" smtClean="0"/>
              <a:t>最初に描いた線につなげて、二つ目の線を引く場合</a:t>
            </a:r>
            <a:endParaRPr kumimoji="1" lang="en-US" altLang="ja-JP" dirty="0" smtClean="0"/>
          </a:p>
        </p:txBody>
      </p:sp>
      <p:sp>
        <p:nvSpPr>
          <p:cNvPr id="26" name="四角形吹き出し 25"/>
          <p:cNvSpPr/>
          <p:nvPr/>
        </p:nvSpPr>
        <p:spPr>
          <a:xfrm>
            <a:off x="5878550" y="5527483"/>
            <a:ext cx="1800000" cy="370800"/>
          </a:xfrm>
          <a:prstGeom prst="wedgeRectCallout">
            <a:avLst>
              <a:gd name="adj1" fmla="val -39675"/>
              <a:gd name="adj2" fmla="val -204141"/>
            </a:avLst>
          </a:prstGeom>
          <a:ln w="19050">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ドラッグではない</a:t>
            </a:r>
            <a:endParaRPr kumimoji="1" lang="ja-JP" altLang="en-US" dirty="0"/>
          </a:p>
        </p:txBody>
      </p:sp>
      <p:sp>
        <p:nvSpPr>
          <p:cNvPr id="27" name="四角形吹き出し 26"/>
          <p:cNvSpPr/>
          <p:nvPr/>
        </p:nvSpPr>
        <p:spPr>
          <a:xfrm>
            <a:off x="3707904" y="2554199"/>
            <a:ext cx="2160000" cy="646331"/>
          </a:xfrm>
          <a:prstGeom prst="wedgeRectCallout">
            <a:avLst>
              <a:gd name="adj1" fmla="val -55585"/>
              <a:gd name="adj2" fmla="val 100635"/>
            </a:avLst>
          </a:prstGeom>
          <a:ln w="19050">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spAutoFit/>
          </a:bodyPr>
          <a:lstStyle/>
          <a:p>
            <a:pPr algn="ctr"/>
            <a:r>
              <a:rPr kumimoji="1" lang="ja-JP" altLang="en-US" dirty="0" smtClean="0"/>
              <a:t>左クリックでは、線の端点がとりにくい</a:t>
            </a:r>
            <a:endParaRPr kumimoji="1" lang="ja-JP" altLang="en-US" dirty="0"/>
          </a:p>
        </p:txBody>
      </p:sp>
      <p:sp>
        <p:nvSpPr>
          <p:cNvPr id="28" name="円/楕円 27"/>
          <p:cNvSpPr/>
          <p:nvPr/>
        </p:nvSpPr>
        <p:spPr>
          <a:xfrm>
            <a:off x="7318550" y="4810016"/>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kumimoji="1" lang="en-US" altLang="ja-JP" sz="1600" dirty="0" smtClean="0"/>
              <a:t>1</a:t>
            </a:r>
            <a:endParaRPr kumimoji="1" lang="ja-JP" altLang="en-US" sz="1600" dirty="0"/>
          </a:p>
        </p:txBody>
      </p:sp>
      <p:sp>
        <p:nvSpPr>
          <p:cNvPr id="29" name="円/楕円 28"/>
          <p:cNvSpPr/>
          <p:nvPr/>
        </p:nvSpPr>
        <p:spPr>
          <a:xfrm>
            <a:off x="5156620" y="5580444"/>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kumimoji="1" lang="en-US" altLang="ja-JP" sz="1600" dirty="0" smtClean="0"/>
              <a:t>2</a:t>
            </a:r>
            <a:endParaRPr kumimoji="1" lang="ja-JP" altLang="en-US" sz="1600" dirty="0"/>
          </a:p>
        </p:txBody>
      </p:sp>
    </p:spTree>
    <p:extLst>
      <p:ext uri="{BB962C8B-B14F-4D97-AF65-F5344CB8AC3E}">
        <p14:creationId xmlns:p14="http://schemas.microsoft.com/office/powerpoint/2010/main" val="3222254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線</a:t>
            </a:r>
            <a:r>
              <a:rPr lang="ja-JP" altLang="en-US" dirty="0" smtClean="0"/>
              <a:t>：</a:t>
            </a:r>
            <a:r>
              <a:rPr lang="ja-JP" altLang="en-US" dirty="0"/>
              <a:t>右クリックの役目</a:t>
            </a:r>
            <a:r>
              <a:rPr lang="ja-JP" altLang="en-US" dirty="0" smtClean="0"/>
              <a:t>（２）</a:t>
            </a:r>
            <a:endParaRPr kumimoji="1" lang="ja-JP" altLang="en-US" dirty="0"/>
          </a:p>
        </p:txBody>
      </p:sp>
      <p:pic>
        <p:nvPicPr>
          <p:cNvPr id="8" name="コンテンツ プレースホルダー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79512" y="1988840"/>
            <a:ext cx="5386388" cy="3333750"/>
          </a:xfrm>
        </p:spPr>
      </p:pic>
      <p:pic>
        <p:nvPicPr>
          <p:cNvPr id="9" name="コンテンツ プレースホルダー 8"/>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3563888" y="3212976"/>
            <a:ext cx="5386388" cy="3333750"/>
          </a:xfrm>
        </p:spPr>
      </p:pic>
      <p:sp>
        <p:nvSpPr>
          <p:cNvPr id="5" name="日付プレースホルダー 4"/>
          <p:cNvSpPr>
            <a:spLocks noGrp="1"/>
          </p:cNvSpPr>
          <p:nvPr>
            <p:ph type="dt" sz="half" idx="10"/>
          </p:nvPr>
        </p:nvSpPr>
        <p:spPr/>
        <p:txBody>
          <a:bodyPr/>
          <a:lstStyle/>
          <a:p>
            <a:r>
              <a:rPr kumimoji="1" lang="en-US" altLang="ja-JP" smtClean="0"/>
              <a:t>2011/11/23</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SystemKOMACO Jw_cad</a:t>
            </a:r>
            <a:r>
              <a:rPr kumimoji="1" lang="ja-JP" altLang="en-US" smtClean="0"/>
              <a:t>基本操作（</a:t>
            </a:r>
            <a:r>
              <a:rPr kumimoji="1" lang="en-US" altLang="ja-JP" smtClean="0"/>
              <a:t>2</a:t>
            </a:r>
            <a:r>
              <a:rPr kumimoji="1" lang="ja-JP" altLang="en-US" smtClean="0"/>
              <a:t>） </a:t>
            </a:r>
            <a:r>
              <a:rPr kumimoji="1" lang="en-US" altLang="ja-JP" smtClean="0"/>
              <a:t>Ver.1</a:t>
            </a:r>
            <a:endParaRPr kumimoji="1" lang="ja-JP" altLang="en-US"/>
          </a:p>
        </p:txBody>
      </p:sp>
      <p:sp>
        <p:nvSpPr>
          <p:cNvPr id="7" name="スライド番号プレースホルダー 6"/>
          <p:cNvSpPr>
            <a:spLocks noGrp="1"/>
          </p:cNvSpPr>
          <p:nvPr>
            <p:ph type="sldNum" sz="quarter" idx="12"/>
          </p:nvPr>
        </p:nvSpPr>
        <p:spPr/>
        <p:txBody>
          <a:bodyPr/>
          <a:lstStyle/>
          <a:p>
            <a:fld id="{51B6FFAB-9D05-44A2-AFAA-1DF5F605A2B3}" type="slidenum">
              <a:rPr kumimoji="1" lang="ja-JP" altLang="en-US" smtClean="0"/>
              <a:t>4</a:t>
            </a:fld>
            <a:endParaRPr kumimoji="1" lang="ja-JP" altLang="en-US"/>
          </a:p>
        </p:txBody>
      </p:sp>
      <p:sp>
        <p:nvSpPr>
          <p:cNvPr id="10" name="円/楕円 9"/>
          <p:cNvSpPr/>
          <p:nvPr/>
        </p:nvSpPr>
        <p:spPr>
          <a:xfrm>
            <a:off x="1835696" y="2852936"/>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5436096" y="4869160"/>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吹き出し 11"/>
          <p:cNvSpPr/>
          <p:nvPr/>
        </p:nvSpPr>
        <p:spPr>
          <a:xfrm>
            <a:off x="2238930" y="2516048"/>
            <a:ext cx="1152000" cy="336888"/>
          </a:xfrm>
          <a:prstGeom prst="wedgeRectCallout">
            <a:avLst>
              <a:gd name="adj1" fmla="val -59772"/>
              <a:gd name="adj2" fmla="val 123955"/>
            </a:avLst>
          </a:prstGeom>
          <a:ln w="19050">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t>右クリック</a:t>
            </a:r>
            <a:endParaRPr kumimoji="1" lang="ja-JP" altLang="en-US" dirty="0"/>
          </a:p>
        </p:txBody>
      </p:sp>
      <p:sp>
        <p:nvSpPr>
          <p:cNvPr id="13" name="四角形吹き出し 12"/>
          <p:cNvSpPr/>
          <p:nvPr/>
        </p:nvSpPr>
        <p:spPr>
          <a:xfrm>
            <a:off x="5740590" y="4365104"/>
            <a:ext cx="1152000" cy="336888"/>
          </a:xfrm>
          <a:prstGeom prst="wedgeRectCallout">
            <a:avLst>
              <a:gd name="adj1" fmla="val -59772"/>
              <a:gd name="adj2" fmla="val 123955"/>
            </a:avLst>
          </a:prstGeom>
          <a:ln w="19050">
            <a:solidFill>
              <a:schemeClr val="accent4">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dirty="0" smtClean="0"/>
              <a:t>右クリック</a:t>
            </a:r>
            <a:endParaRPr kumimoji="1" lang="ja-JP" altLang="en-US" dirty="0"/>
          </a:p>
        </p:txBody>
      </p:sp>
      <p:cxnSp>
        <p:nvCxnSpPr>
          <p:cNvPr id="15" name="直線矢印コネクタ 14"/>
          <p:cNvCxnSpPr/>
          <p:nvPr/>
        </p:nvCxnSpPr>
        <p:spPr>
          <a:xfrm>
            <a:off x="5148064" y="4365104"/>
            <a:ext cx="144016" cy="648072"/>
          </a:xfrm>
          <a:prstGeom prst="straightConnector1">
            <a:avLst/>
          </a:prstGeom>
          <a:ln w="1905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4074" y="5157192"/>
            <a:ext cx="304800" cy="304800"/>
          </a:xfrm>
          <a:prstGeom prst="rect">
            <a:avLst/>
          </a:prstGeom>
        </p:spPr>
      </p:pic>
      <p:pic>
        <p:nvPicPr>
          <p:cNvPr id="16" name="図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7954" y="3212976"/>
            <a:ext cx="304800" cy="304800"/>
          </a:xfrm>
          <a:prstGeom prst="rect">
            <a:avLst/>
          </a:prstGeom>
        </p:spPr>
      </p:pic>
      <p:sp>
        <p:nvSpPr>
          <p:cNvPr id="3" name="円/楕円 2"/>
          <p:cNvSpPr/>
          <p:nvPr/>
        </p:nvSpPr>
        <p:spPr>
          <a:xfrm>
            <a:off x="971600" y="2751807"/>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kumimoji="1" lang="en-US" altLang="ja-JP" sz="1600" dirty="0" smtClean="0"/>
              <a:t>1</a:t>
            </a:r>
            <a:endParaRPr kumimoji="1" lang="ja-JP" altLang="en-US" sz="1600" dirty="0"/>
          </a:p>
        </p:txBody>
      </p:sp>
      <p:sp>
        <p:nvSpPr>
          <p:cNvPr id="17" name="円/楕円 16"/>
          <p:cNvSpPr/>
          <p:nvPr/>
        </p:nvSpPr>
        <p:spPr>
          <a:xfrm>
            <a:off x="4860072" y="5129592"/>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kumimoji="1" lang="en-US" altLang="ja-JP" sz="1600" dirty="0" smtClean="0"/>
              <a:t>2</a:t>
            </a:r>
            <a:endParaRPr kumimoji="1" lang="ja-JP" altLang="en-US" sz="1600" dirty="0"/>
          </a:p>
        </p:txBody>
      </p:sp>
    </p:spTree>
    <p:extLst>
      <p:ext uri="{BB962C8B-B14F-4D97-AF65-F5344CB8AC3E}">
        <p14:creationId xmlns:p14="http://schemas.microsoft.com/office/powerpoint/2010/main" val="3619035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585459"/>
            <a:ext cx="4038600" cy="2893582"/>
          </a:xfrm>
        </p:spPr>
      </p:pic>
      <p:sp>
        <p:nvSpPr>
          <p:cNvPr id="2" name="タイトル 1"/>
          <p:cNvSpPr>
            <a:spLocks noGrp="1"/>
          </p:cNvSpPr>
          <p:nvPr>
            <p:ph type="title"/>
          </p:nvPr>
        </p:nvSpPr>
        <p:spPr/>
        <p:txBody>
          <a:bodyPr/>
          <a:lstStyle/>
          <a:p>
            <a:r>
              <a:rPr kumimoji="1" lang="ja-JP" altLang="en-US" dirty="0" smtClean="0"/>
              <a:t>線：「点」が大事</a:t>
            </a:r>
            <a:endParaRPr kumimoji="1" lang="ja-JP" altLang="en-US" dirty="0"/>
          </a:p>
        </p:txBody>
      </p:sp>
      <p:sp>
        <p:nvSpPr>
          <p:cNvPr id="5" name="日付プレースホルダー 4"/>
          <p:cNvSpPr>
            <a:spLocks noGrp="1"/>
          </p:cNvSpPr>
          <p:nvPr>
            <p:ph type="dt" sz="half" idx="10"/>
          </p:nvPr>
        </p:nvSpPr>
        <p:spPr/>
        <p:txBody>
          <a:bodyPr/>
          <a:lstStyle/>
          <a:p>
            <a:r>
              <a:rPr kumimoji="1" lang="en-US" altLang="ja-JP" smtClean="0"/>
              <a:t>2011/11/23</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SystemKOMACO Jw_cad</a:t>
            </a:r>
            <a:r>
              <a:rPr kumimoji="1" lang="ja-JP" altLang="en-US" smtClean="0"/>
              <a:t>基本操作（</a:t>
            </a:r>
            <a:r>
              <a:rPr kumimoji="1" lang="en-US" altLang="ja-JP" smtClean="0"/>
              <a:t>2</a:t>
            </a:r>
            <a:r>
              <a:rPr kumimoji="1" lang="ja-JP" altLang="en-US" smtClean="0"/>
              <a:t>） </a:t>
            </a:r>
            <a:r>
              <a:rPr kumimoji="1" lang="en-US" altLang="ja-JP" smtClean="0"/>
              <a:t>Ver.1</a:t>
            </a:r>
            <a:endParaRPr kumimoji="1" lang="ja-JP" altLang="en-US"/>
          </a:p>
        </p:txBody>
      </p:sp>
      <p:sp>
        <p:nvSpPr>
          <p:cNvPr id="7" name="スライド番号プレースホルダー 6"/>
          <p:cNvSpPr>
            <a:spLocks noGrp="1"/>
          </p:cNvSpPr>
          <p:nvPr>
            <p:ph type="sldNum" sz="quarter" idx="12"/>
          </p:nvPr>
        </p:nvSpPr>
        <p:spPr/>
        <p:txBody>
          <a:bodyPr/>
          <a:lstStyle/>
          <a:p>
            <a:fld id="{51B6FFAB-9D05-44A2-AFAA-1DF5F605A2B3}" type="slidenum">
              <a:rPr kumimoji="1" lang="ja-JP" altLang="en-US" smtClean="0"/>
              <a:t>5</a:t>
            </a:fld>
            <a:endParaRPr kumimoji="1" lang="ja-JP" altLang="en-US"/>
          </a:p>
        </p:txBody>
      </p:sp>
      <p:pic>
        <p:nvPicPr>
          <p:cNvPr id="13" name="コンテンツ プレースホルダー 12"/>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57200" y="2796962"/>
            <a:ext cx="4038600" cy="2470575"/>
          </a:xfrm>
          <a:ln>
            <a:solidFill>
              <a:schemeClr val="bg2">
                <a:lumMod val="50000"/>
              </a:schemeClr>
            </a:solidFill>
          </a:ln>
        </p:spPr>
      </p:pic>
      <p:sp>
        <p:nvSpPr>
          <p:cNvPr id="17" name="四角形吹き出し 16"/>
          <p:cNvSpPr/>
          <p:nvPr/>
        </p:nvSpPr>
        <p:spPr>
          <a:xfrm>
            <a:off x="2814930" y="3167876"/>
            <a:ext cx="1152000" cy="369332"/>
          </a:xfrm>
          <a:prstGeom prst="wedgeRectCallout">
            <a:avLst>
              <a:gd name="adj1" fmla="val -59772"/>
              <a:gd name="adj2" fmla="val 123955"/>
            </a:avLst>
          </a:prstGeom>
          <a:ln w="19050">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rtlCol="0" anchor="ctr">
            <a:spAutoFit/>
          </a:bodyPr>
          <a:lstStyle/>
          <a:p>
            <a:pPr algn="ctr"/>
            <a:r>
              <a:rPr kumimoji="1" lang="ja-JP" altLang="en-US" dirty="0" smtClean="0"/>
              <a:t>右クリック</a:t>
            </a:r>
            <a:endParaRPr kumimoji="1" lang="ja-JP" altLang="en-US" dirty="0"/>
          </a:p>
        </p:txBody>
      </p:sp>
      <p:sp>
        <p:nvSpPr>
          <p:cNvPr id="18" name="四角形吹き出し 17"/>
          <p:cNvSpPr/>
          <p:nvPr/>
        </p:nvSpPr>
        <p:spPr>
          <a:xfrm>
            <a:off x="7020272" y="3029376"/>
            <a:ext cx="1692000" cy="646331"/>
          </a:xfrm>
          <a:prstGeom prst="wedgeRectCallout">
            <a:avLst>
              <a:gd name="adj1" fmla="val -86593"/>
              <a:gd name="adj2" fmla="val 114654"/>
            </a:avLst>
          </a:prstGeom>
          <a:ln w="19050">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spAutoFit/>
          </a:bodyPr>
          <a:lstStyle/>
          <a:p>
            <a:r>
              <a:rPr kumimoji="1" lang="en-US" altLang="ja-JP" dirty="0" smtClean="0"/>
              <a:t>[</a:t>
            </a:r>
            <a:r>
              <a:rPr kumimoji="1" lang="ja-JP" altLang="en-US" dirty="0" smtClean="0"/>
              <a:t>線上点</a:t>
            </a:r>
            <a:r>
              <a:rPr kumimoji="1" lang="en-US" altLang="ja-JP" dirty="0" smtClean="0"/>
              <a:t>]</a:t>
            </a:r>
            <a:r>
              <a:rPr kumimoji="1" lang="ja-JP" altLang="en-US" dirty="0" smtClean="0"/>
              <a:t>で線上から線を引く</a:t>
            </a:r>
            <a:endParaRPr kumimoji="1" lang="ja-JP" altLang="en-US" dirty="0"/>
          </a:p>
        </p:txBody>
      </p:sp>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2530" y="4149080"/>
            <a:ext cx="304800" cy="304800"/>
          </a:xfrm>
          <a:prstGeom prst="rect">
            <a:avLst/>
          </a:prstGeom>
        </p:spPr>
      </p:pic>
      <p:sp>
        <p:nvSpPr>
          <p:cNvPr id="14" name="テキスト ボックス 8"/>
          <p:cNvSpPr txBox="1"/>
          <p:nvPr/>
        </p:nvSpPr>
        <p:spPr>
          <a:xfrm>
            <a:off x="284315" y="1988840"/>
            <a:ext cx="4756430"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kumimoji="1" lang="ja-JP" altLang="en-US" dirty="0" smtClean="0"/>
              <a:t>線の端点以外（線の途中）で右クリックすると、</a:t>
            </a:r>
            <a:endParaRPr kumimoji="1" lang="en-US" altLang="ja-JP" dirty="0" smtClean="0"/>
          </a:p>
          <a:p>
            <a:r>
              <a:rPr kumimoji="1" lang="ja-JP" altLang="en-US" dirty="0" smtClean="0"/>
              <a:t>「</a:t>
            </a:r>
            <a:r>
              <a:rPr kumimoji="1" lang="ja-JP" altLang="en-US" dirty="0" smtClean="0">
                <a:solidFill>
                  <a:srgbClr val="FF0000"/>
                </a:solidFill>
              </a:rPr>
              <a:t>点がありません</a:t>
            </a:r>
            <a:r>
              <a:rPr kumimoji="1" lang="ja-JP" altLang="en-US" dirty="0" smtClean="0"/>
              <a:t>」とメッセージが表示されます。</a:t>
            </a:r>
            <a:endParaRPr kumimoji="1" lang="en-US" altLang="ja-JP" dirty="0" smtClean="0"/>
          </a:p>
        </p:txBody>
      </p:sp>
      <p:sp>
        <p:nvSpPr>
          <p:cNvPr id="19" name="テキスト ボックス 8"/>
          <p:cNvSpPr txBox="1"/>
          <p:nvPr/>
        </p:nvSpPr>
        <p:spPr>
          <a:xfrm>
            <a:off x="4716016" y="5661248"/>
            <a:ext cx="3858749"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kumimoji="1" lang="ja-JP" altLang="en-US" dirty="0" smtClean="0"/>
              <a:t>線の途中（線上）から線を引く場合は、</a:t>
            </a:r>
            <a:endParaRPr kumimoji="1" lang="en-US" altLang="ja-JP" dirty="0" smtClean="0"/>
          </a:p>
          <a:p>
            <a:r>
              <a:rPr kumimoji="1" lang="en-US" altLang="ja-JP" dirty="0" smtClean="0"/>
              <a:t>[</a:t>
            </a:r>
            <a:r>
              <a:rPr kumimoji="1" lang="ja-JP" altLang="en-US" dirty="0" smtClean="0"/>
              <a:t>線上点</a:t>
            </a:r>
            <a:r>
              <a:rPr kumimoji="1" lang="en-US" altLang="ja-JP" dirty="0" smtClean="0"/>
              <a:t>]</a:t>
            </a:r>
            <a:r>
              <a:rPr kumimoji="1" lang="ja-JP" altLang="en-US" dirty="0" smtClean="0"/>
              <a:t>を使います。</a:t>
            </a:r>
            <a:endParaRPr kumimoji="1" lang="en-US" altLang="ja-JP" dirty="0" smtClean="0"/>
          </a:p>
        </p:txBody>
      </p:sp>
      <p:sp>
        <p:nvSpPr>
          <p:cNvPr id="3" name="テキスト ボックス 2"/>
          <p:cNvSpPr txBox="1"/>
          <p:nvPr/>
        </p:nvSpPr>
        <p:spPr>
          <a:xfrm>
            <a:off x="467544" y="5589240"/>
            <a:ext cx="3960440"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ja-JP" altLang="en-US" dirty="0" smtClean="0"/>
              <a:t>円や円弧の場合、「点」はどうなるでしょうか？</a:t>
            </a:r>
            <a:endParaRPr kumimoji="1" lang="ja-JP" altLang="en-US" dirty="0"/>
          </a:p>
        </p:txBody>
      </p:sp>
    </p:spTree>
    <p:extLst>
      <p:ext uri="{BB962C8B-B14F-4D97-AF65-F5344CB8AC3E}">
        <p14:creationId xmlns:p14="http://schemas.microsoft.com/office/powerpoint/2010/main" val="927731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読取り点に仮点（かりてん）を表示する</a:t>
            </a:r>
            <a:endParaRPr kumimoji="1" lang="ja-JP" altLang="en-US" dirty="0"/>
          </a:p>
        </p:txBody>
      </p:sp>
      <p:pic>
        <p:nvPicPr>
          <p:cNvPr id="8" name="コンテンツ プレースホルダー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19248" y="1628800"/>
            <a:ext cx="5576888" cy="3995738"/>
          </a:xfrm>
        </p:spPr>
      </p:pic>
      <p:pic>
        <p:nvPicPr>
          <p:cNvPr id="9" name="コンテンツ プレースホルダー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361559"/>
            <a:ext cx="4038600" cy="3341382"/>
          </a:xfrm>
        </p:spPr>
      </p:pic>
      <p:sp>
        <p:nvSpPr>
          <p:cNvPr id="5" name="日付プレースホルダー 4"/>
          <p:cNvSpPr>
            <a:spLocks noGrp="1"/>
          </p:cNvSpPr>
          <p:nvPr>
            <p:ph type="dt" sz="half" idx="10"/>
          </p:nvPr>
        </p:nvSpPr>
        <p:spPr/>
        <p:txBody>
          <a:bodyPr/>
          <a:lstStyle/>
          <a:p>
            <a:r>
              <a:rPr kumimoji="1" lang="en-US" altLang="ja-JP" smtClean="0"/>
              <a:t>2011/11/23</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SystemKOMACO Jw_cad</a:t>
            </a:r>
            <a:r>
              <a:rPr kumimoji="1" lang="ja-JP" altLang="en-US" smtClean="0"/>
              <a:t>基本操作（</a:t>
            </a:r>
            <a:r>
              <a:rPr kumimoji="1" lang="en-US" altLang="ja-JP" smtClean="0"/>
              <a:t>2</a:t>
            </a:r>
            <a:r>
              <a:rPr kumimoji="1" lang="ja-JP" altLang="en-US" smtClean="0"/>
              <a:t>） </a:t>
            </a:r>
            <a:r>
              <a:rPr kumimoji="1" lang="en-US" altLang="ja-JP" smtClean="0"/>
              <a:t>Ver.1</a:t>
            </a:r>
            <a:endParaRPr kumimoji="1" lang="ja-JP" altLang="en-US"/>
          </a:p>
        </p:txBody>
      </p:sp>
      <p:sp>
        <p:nvSpPr>
          <p:cNvPr id="7" name="スライド番号プレースホルダー 6"/>
          <p:cNvSpPr>
            <a:spLocks noGrp="1"/>
          </p:cNvSpPr>
          <p:nvPr>
            <p:ph type="sldNum" sz="quarter" idx="12"/>
          </p:nvPr>
        </p:nvSpPr>
        <p:spPr/>
        <p:txBody>
          <a:bodyPr/>
          <a:lstStyle/>
          <a:p>
            <a:fld id="{51B6FFAB-9D05-44A2-AFAA-1DF5F605A2B3}" type="slidenum">
              <a:rPr kumimoji="1" lang="ja-JP" altLang="en-US" smtClean="0"/>
              <a:t>6</a:t>
            </a:fld>
            <a:endParaRPr kumimoji="1" lang="ja-JP" altLang="en-US"/>
          </a:p>
        </p:txBody>
      </p:sp>
      <p:sp>
        <p:nvSpPr>
          <p:cNvPr id="10" name="正方形/長方形 9"/>
          <p:cNvSpPr/>
          <p:nvPr/>
        </p:nvSpPr>
        <p:spPr>
          <a:xfrm>
            <a:off x="4860032" y="3284984"/>
            <a:ext cx="93610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2267744" y="3027872"/>
            <a:ext cx="288000" cy="28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吹き出し 11"/>
          <p:cNvSpPr/>
          <p:nvPr/>
        </p:nvSpPr>
        <p:spPr>
          <a:xfrm>
            <a:off x="2555744" y="2564904"/>
            <a:ext cx="1152000" cy="336888"/>
          </a:xfrm>
          <a:prstGeom prst="wedgeRectCallout">
            <a:avLst>
              <a:gd name="adj1" fmla="val -59772"/>
              <a:gd name="adj2" fmla="val 123955"/>
            </a:avLst>
          </a:prstGeom>
          <a:ln w="19050">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t>青の点</a:t>
            </a:r>
            <a:endParaRPr kumimoji="1" lang="ja-JP" altLang="en-US" dirty="0"/>
          </a:p>
        </p:txBody>
      </p:sp>
      <p:sp>
        <p:nvSpPr>
          <p:cNvPr id="13" name="テキスト ボックス 12"/>
          <p:cNvSpPr txBox="1"/>
          <p:nvPr/>
        </p:nvSpPr>
        <p:spPr>
          <a:xfrm>
            <a:off x="251520" y="5805264"/>
            <a:ext cx="6143028"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dirty="0" smtClean="0"/>
              <a:t>線の端点を右クリックすると、青い点（仮点）が表示されます。</a:t>
            </a:r>
            <a:endParaRPr kumimoji="1" lang="en-US" altLang="ja-JP" dirty="0" smtClean="0"/>
          </a:p>
          <a:p>
            <a:r>
              <a:rPr lang="ja-JP" altLang="en-US" dirty="0"/>
              <a:t>設定</a:t>
            </a:r>
            <a:r>
              <a:rPr lang="ja-JP" altLang="en-US" dirty="0" smtClean="0"/>
              <a:t>は、メニューバー → </a:t>
            </a:r>
            <a:r>
              <a:rPr lang="en-US" altLang="ja-JP" dirty="0" smtClean="0"/>
              <a:t>[</a:t>
            </a:r>
            <a:r>
              <a:rPr lang="ja-JP" altLang="en-US" dirty="0" smtClean="0"/>
              <a:t>設定</a:t>
            </a:r>
            <a:r>
              <a:rPr lang="en-US" altLang="ja-JP" dirty="0" smtClean="0"/>
              <a:t>] </a:t>
            </a:r>
            <a:r>
              <a:rPr lang="ja-JP" altLang="en-US" dirty="0" smtClean="0"/>
              <a:t>→ </a:t>
            </a:r>
            <a:r>
              <a:rPr lang="en-US" altLang="ja-JP" dirty="0" smtClean="0"/>
              <a:t>[</a:t>
            </a:r>
            <a:r>
              <a:rPr lang="ja-JP" altLang="en-US" dirty="0" smtClean="0"/>
              <a:t>一般（</a:t>
            </a:r>
            <a:r>
              <a:rPr lang="en-US" altLang="ja-JP" dirty="0" smtClean="0"/>
              <a:t>1</a:t>
            </a:r>
            <a:r>
              <a:rPr lang="ja-JP" altLang="en-US" dirty="0" smtClean="0"/>
              <a:t>）</a:t>
            </a:r>
            <a:r>
              <a:rPr lang="en-US" altLang="ja-JP" dirty="0" smtClean="0"/>
              <a:t>]</a:t>
            </a:r>
            <a:r>
              <a:rPr lang="ja-JP" altLang="en-US" dirty="0" smtClean="0"/>
              <a:t>タブで行います。</a:t>
            </a:r>
            <a:endParaRPr kumimoji="1" lang="en-US" altLang="ja-JP" dirty="0" smtClean="0"/>
          </a:p>
        </p:txBody>
      </p:sp>
    </p:spTree>
    <p:extLst>
      <p:ext uri="{BB962C8B-B14F-4D97-AF65-F5344CB8AC3E}">
        <p14:creationId xmlns:p14="http://schemas.microsoft.com/office/powerpoint/2010/main" val="3365068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線：水平線・垂直線を引く</a:t>
            </a:r>
            <a:endParaRPr kumimoji="1" lang="ja-JP" altLang="en-US" dirty="0"/>
          </a:p>
        </p:txBody>
      </p:sp>
      <p:pic>
        <p:nvPicPr>
          <p:cNvPr id="8" name="コンテンツ プレースホルダー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51520" y="1700808"/>
            <a:ext cx="5925026" cy="3667125"/>
          </a:xfrm>
        </p:spPr>
      </p:pic>
      <p:pic>
        <p:nvPicPr>
          <p:cNvPr id="9" name="コンテンツ プレースホルダー 8"/>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2987824" y="2924944"/>
            <a:ext cx="5925026" cy="3667125"/>
          </a:xfrm>
        </p:spPr>
      </p:pic>
      <p:sp>
        <p:nvSpPr>
          <p:cNvPr id="5" name="日付プレースホルダー 4"/>
          <p:cNvSpPr>
            <a:spLocks noGrp="1"/>
          </p:cNvSpPr>
          <p:nvPr>
            <p:ph type="dt" sz="half" idx="10"/>
          </p:nvPr>
        </p:nvSpPr>
        <p:spPr/>
        <p:txBody>
          <a:bodyPr/>
          <a:lstStyle/>
          <a:p>
            <a:r>
              <a:rPr kumimoji="1" lang="en-US" altLang="ja-JP" smtClean="0"/>
              <a:t>2011/11/23</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SystemKOMACO Jw_cad</a:t>
            </a:r>
            <a:r>
              <a:rPr kumimoji="1" lang="ja-JP" altLang="en-US" smtClean="0"/>
              <a:t>基本操作（</a:t>
            </a:r>
            <a:r>
              <a:rPr kumimoji="1" lang="en-US" altLang="ja-JP" smtClean="0"/>
              <a:t>2</a:t>
            </a:r>
            <a:r>
              <a:rPr kumimoji="1" lang="ja-JP" altLang="en-US" smtClean="0"/>
              <a:t>） </a:t>
            </a:r>
            <a:r>
              <a:rPr kumimoji="1" lang="en-US" altLang="ja-JP" smtClean="0"/>
              <a:t>Ver.1</a:t>
            </a:r>
            <a:endParaRPr kumimoji="1" lang="ja-JP" altLang="en-US"/>
          </a:p>
        </p:txBody>
      </p:sp>
      <p:sp>
        <p:nvSpPr>
          <p:cNvPr id="7" name="スライド番号プレースホルダー 6"/>
          <p:cNvSpPr>
            <a:spLocks noGrp="1"/>
          </p:cNvSpPr>
          <p:nvPr>
            <p:ph type="sldNum" sz="quarter" idx="12"/>
          </p:nvPr>
        </p:nvSpPr>
        <p:spPr/>
        <p:txBody>
          <a:bodyPr/>
          <a:lstStyle/>
          <a:p>
            <a:fld id="{51B6FFAB-9D05-44A2-AFAA-1DF5F605A2B3}" type="slidenum">
              <a:rPr kumimoji="1" lang="ja-JP" altLang="en-US" smtClean="0"/>
              <a:t>7</a:t>
            </a:fld>
            <a:endParaRPr kumimoji="1" lang="ja-JP" altLang="en-US"/>
          </a:p>
        </p:txBody>
      </p:sp>
      <p:cxnSp>
        <p:nvCxnSpPr>
          <p:cNvPr id="11" name="直線矢印コネクタ 10"/>
          <p:cNvCxnSpPr/>
          <p:nvPr/>
        </p:nvCxnSpPr>
        <p:spPr>
          <a:xfrm>
            <a:off x="5220072" y="3861048"/>
            <a:ext cx="0" cy="1080120"/>
          </a:xfrm>
          <a:prstGeom prst="straightConnector1">
            <a:avLst/>
          </a:prstGeom>
          <a:ln w="19050">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4427984" y="4509120"/>
            <a:ext cx="1224136" cy="0"/>
          </a:xfrm>
          <a:prstGeom prst="straightConnector1">
            <a:avLst/>
          </a:prstGeom>
          <a:ln w="19050">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539552" y="1916832"/>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3275856" y="3140968"/>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0703" y="4405145"/>
            <a:ext cx="304800" cy="304800"/>
          </a:xfrm>
          <a:prstGeom prst="rect">
            <a:avLst/>
          </a:prstGeom>
        </p:spPr>
      </p:pic>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2120" y="4509120"/>
            <a:ext cx="304800" cy="304800"/>
          </a:xfrm>
          <a:prstGeom prst="rect">
            <a:avLst/>
          </a:prstGeom>
        </p:spPr>
      </p:pic>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3708648"/>
            <a:ext cx="304800" cy="304800"/>
          </a:xfrm>
          <a:prstGeom prst="rect">
            <a:avLst/>
          </a:prstGeom>
        </p:spPr>
      </p:pic>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4941168"/>
            <a:ext cx="304800" cy="304800"/>
          </a:xfrm>
          <a:prstGeom prst="rect">
            <a:avLst/>
          </a:prstGeom>
        </p:spPr>
      </p:pic>
      <p:sp>
        <p:nvSpPr>
          <p:cNvPr id="19" name="四角形吹き出し 18"/>
          <p:cNvSpPr/>
          <p:nvPr/>
        </p:nvSpPr>
        <p:spPr>
          <a:xfrm>
            <a:off x="5436160" y="3758170"/>
            <a:ext cx="1800000" cy="369332"/>
          </a:xfrm>
          <a:prstGeom prst="wedgeRectCallout">
            <a:avLst>
              <a:gd name="adj1" fmla="val -59772"/>
              <a:gd name="adj2" fmla="val 123955"/>
            </a:avLst>
          </a:prstGeom>
          <a:ln w="19050">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spAutoFit/>
          </a:bodyPr>
          <a:lstStyle/>
          <a:p>
            <a:pPr algn="ctr"/>
            <a:r>
              <a:rPr kumimoji="1" lang="ja-JP" altLang="en-US" dirty="0" smtClean="0"/>
              <a:t>ドラッグではない</a:t>
            </a:r>
            <a:endParaRPr kumimoji="1" lang="ja-JP" altLang="en-US" dirty="0"/>
          </a:p>
        </p:txBody>
      </p:sp>
      <p:sp>
        <p:nvSpPr>
          <p:cNvPr id="20" name="円/楕円 19"/>
          <p:cNvSpPr/>
          <p:nvPr/>
        </p:nvSpPr>
        <p:spPr>
          <a:xfrm>
            <a:off x="971600" y="2744924"/>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kumimoji="1" lang="en-US" altLang="ja-JP" sz="1600" dirty="0" smtClean="0"/>
              <a:t>1</a:t>
            </a:r>
            <a:endParaRPr kumimoji="1" lang="ja-JP" altLang="en-US" sz="1600" dirty="0"/>
          </a:p>
        </p:txBody>
      </p:sp>
      <p:sp>
        <p:nvSpPr>
          <p:cNvPr id="21" name="円/楕円 20"/>
          <p:cNvSpPr/>
          <p:nvPr/>
        </p:nvSpPr>
        <p:spPr>
          <a:xfrm>
            <a:off x="3626647" y="5693750"/>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kumimoji="1" lang="en-US" altLang="ja-JP" sz="1600" dirty="0" smtClean="0"/>
              <a:t>2</a:t>
            </a:r>
            <a:endParaRPr kumimoji="1" lang="ja-JP" altLang="en-US" sz="1600" dirty="0"/>
          </a:p>
        </p:txBody>
      </p:sp>
      <p:pic>
        <p:nvPicPr>
          <p:cNvPr id="22" name="図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200" y="2204864"/>
            <a:ext cx="304800" cy="304800"/>
          </a:xfrm>
          <a:prstGeom prst="rect">
            <a:avLst/>
          </a:prstGeom>
        </p:spPr>
      </p:pic>
    </p:spTree>
    <p:extLst>
      <p:ext uri="{BB962C8B-B14F-4D97-AF65-F5344CB8AC3E}">
        <p14:creationId xmlns:p14="http://schemas.microsoft.com/office/powerpoint/2010/main" val="3346336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線：</a:t>
            </a:r>
            <a:r>
              <a:rPr lang="en-US" altLang="ja-JP" dirty="0" smtClean="0"/>
              <a:t>[</a:t>
            </a:r>
            <a:r>
              <a:rPr lang="ja-JP" altLang="en-US" dirty="0" smtClean="0"/>
              <a:t>傾き</a:t>
            </a:r>
            <a:r>
              <a:rPr lang="en-US" altLang="ja-JP" dirty="0" smtClean="0"/>
              <a:t>]</a:t>
            </a:r>
            <a:r>
              <a:rPr lang="ja-JP" altLang="en-US" dirty="0" smtClean="0"/>
              <a:t>を指定して引く</a:t>
            </a:r>
            <a:endParaRPr kumimoji="1" lang="ja-JP" altLang="en-US" dirty="0"/>
          </a:p>
        </p:txBody>
      </p:sp>
      <p:pic>
        <p:nvPicPr>
          <p:cNvPr id="8" name="コンテンツ プレースホルダー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2242" y="1600200"/>
            <a:ext cx="7879515" cy="4876800"/>
          </a:xfrm>
        </p:spPr>
      </p:pic>
      <p:sp>
        <p:nvSpPr>
          <p:cNvPr id="5" name="日付プレースホルダー 4"/>
          <p:cNvSpPr>
            <a:spLocks noGrp="1"/>
          </p:cNvSpPr>
          <p:nvPr>
            <p:ph type="dt" sz="half" idx="10"/>
          </p:nvPr>
        </p:nvSpPr>
        <p:spPr/>
        <p:txBody>
          <a:bodyPr/>
          <a:lstStyle/>
          <a:p>
            <a:r>
              <a:rPr kumimoji="1" lang="en-US" altLang="ja-JP" smtClean="0"/>
              <a:t>2011/11/23</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SystemKOMACO Jw_cad</a:t>
            </a:r>
            <a:r>
              <a:rPr kumimoji="1" lang="ja-JP" altLang="en-US" smtClean="0"/>
              <a:t>基本操作（</a:t>
            </a:r>
            <a:r>
              <a:rPr kumimoji="1" lang="en-US" altLang="ja-JP" smtClean="0"/>
              <a:t>2</a:t>
            </a:r>
            <a:r>
              <a:rPr kumimoji="1" lang="ja-JP" altLang="en-US" smtClean="0"/>
              <a:t>） </a:t>
            </a:r>
            <a:r>
              <a:rPr kumimoji="1" lang="en-US" altLang="ja-JP" smtClean="0"/>
              <a:t>Ver.1</a:t>
            </a:r>
            <a:endParaRPr kumimoji="1" lang="ja-JP" altLang="en-US"/>
          </a:p>
        </p:txBody>
      </p:sp>
      <p:sp>
        <p:nvSpPr>
          <p:cNvPr id="7" name="スライド番号プレースホルダー 6"/>
          <p:cNvSpPr>
            <a:spLocks noGrp="1"/>
          </p:cNvSpPr>
          <p:nvPr>
            <p:ph type="sldNum" sz="quarter" idx="12"/>
          </p:nvPr>
        </p:nvSpPr>
        <p:spPr/>
        <p:txBody>
          <a:bodyPr/>
          <a:lstStyle/>
          <a:p>
            <a:fld id="{51B6FFAB-9D05-44A2-AFAA-1DF5F605A2B3}" type="slidenum">
              <a:rPr kumimoji="1" lang="ja-JP" altLang="en-US" smtClean="0"/>
              <a:t>8</a:t>
            </a:fld>
            <a:endParaRPr kumimoji="1" lang="ja-JP" altLang="en-US"/>
          </a:p>
        </p:txBody>
      </p:sp>
      <p:sp>
        <p:nvSpPr>
          <p:cNvPr id="9" name="正方形/長方形 8"/>
          <p:cNvSpPr/>
          <p:nvPr/>
        </p:nvSpPr>
        <p:spPr>
          <a:xfrm>
            <a:off x="1662184" y="1931580"/>
            <a:ext cx="1008112"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635896" y="1961076"/>
            <a:ext cx="504056" cy="201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40000" y="5589240"/>
            <a:ext cx="8064000"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dirty="0" smtClean="0"/>
              <a:t>[</a:t>
            </a:r>
            <a:r>
              <a:rPr kumimoji="1" lang="ja-JP" altLang="en-US" dirty="0" smtClean="0"/>
              <a:t>傾き</a:t>
            </a:r>
            <a:r>
              <a:rPr kumimoji="1" lang="en-US" altLang="ja-JP" dirty="0" smtClean="0"/>
              <a:t>]</a:t>
            </a:r>
            <a:r>
              <a:rPr lang="ja-JP" altLang="en-US" dirty="0" smtClean="0"/>
              <a:t>を設定した場合、始点から終点までの線がその傾きで引かれます。</a:t>
            </a:r>
            <a:endParaRPr kumimoji="1" lang="en-US" altLang="ja-JP" dirty="0" smtClean="0"/>
          </a:p>
          <a:p>
            <a:r>
              <a:rPr kumimoji="1" lang="en-US" altLang="ja-JP" dirty="0" smtClean="0"/>
              <a:t>[15</a:t>
            </a:r>
            <a:r>
              <a:rPr kumimoji="1" lang="ja-JP" altLang="en-US" dirty="0" smtClean="0"/>
              <a:t>度毎</a:t>
            </a:r>
            <a:r>
              <a:rPr kumimoji="1" lang="en-US" altLang="ja-JP" dirty="0" smtClean="0"/>
              <a:t>]</a:t>
            </a:r>
            <a:r>
              <a:rPr kumimoji="1" lang="ja-JP" altLang="en-US" dirty="0" smtClean="0"/>
              <a:t>に☑がある場合、始点を中心に傾きで指定した角度で回転して引かれる。</a:t>
            </a:r>
            <a:endParaRPr kumimoji="1" lang="ja-JP" altLang="en-US" dirty="0"/>
          </a:p>
        </p:txBody>
      </p:sp>
      <p:sp>
        <p:nvSpPr>
          <p:cNvPr id="12" name="四角形吹き出し 11"/>
          <p:cNvSpPr/>
          <p:nvPr/>
        </p:nvSpPr>
        <p:spPr>
          <a:xfrm>
            <a:off x="2189676" y="3861048"/>
            <a:ext cx="5550676" cy="1080120"/>
          </a:xfrm>
          <a:prstGeom prst="wedgeRectCallout">
            <a:avLst>
              <a:gd name="adj1" fmla="val -45079"/>
              <a:gd name="adj2" fmla="val -120069"/>
            </a:avLst>
          </a:prstGeom>
          <a:ln w="19050">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normAutofit lnSpcReduction="10000"/>
          </a:bodyPr>
          <a:lstStyle/>
          <a:p>
            <a:r>
              <a:rPr kumimoji="1" lang="ja-JP" altLang="en-US" dirty="0" smtClean="0"/>
              <a:t>任意の角度（例「</a:t>
            </a:r>
            <a:r>
              <a:rPr kumimoji="1" lang="en-US" altLang="ja-JP" dirty="0" smtClean="0"/>
              <a:t>18</a:t>
            </a:r>
            <a:r>
              <a:rPr kumimoji="1" lang="ja-JP" altLang="en-US" dirty="0" smtClean="0"/>
              <a:t>」）の入力も可能です。</a:t>
            </a:r>
            <a:endParaRPr kumimoji="1" lang="en-US" altLang="ja-JP" dirty="0" smtClean="0"/>
          </a:p>
          <a:p>
            <a:r>
              <a:rPr kumimoji="1" lang="ja-JP" altLang="en-US" dirty="0" smtClean="0"/>
              <a:t>角度の表示順は最新の値から上位に表示され、下位の値から表示されなくなります（削除）。</a:t>
            </a:r>
            <a:r>
              <a:rPr lang="en-US" altLang="ja-JP" dirty="0" smtClean="0"/>
              <a:t>10</a:t>
            </a:r>
            <a:r>
              <a:rPr lang="ja-JP" altLang="en-US" dirty="0" smtClean="0"/>
              <a:t>個まで表示。</a:t>
            </a:r>
            <a:endParaRPr kumimoji="1" lang="en-US" altLang="ja-JP" dirty="0" smtClean="0"/>
          </a:p>
          <a:p>
            <a:r>
              <a:rPr lang="ja-JP" altLang="en-US" dirty="0" smtClean="0"/>
              <a:t>初期値に戻すボタンは不明。</a:t>
            </a:r>
            <a:endParaRPr kumimoji="1" lang="ja-JP" altLang="en-US" dirty="0"/>
          </a:p>
        </p:txBody>
      </p:sp>
    </p:spTree>
    <p:extLst>
      <p:ext uri="{BB962C8B-B14F-4D97-AF65-F5344CB8AC3E}">
        <p14:creationId xmlns:p14="http://schemas.microsoft.com/office/powerpoint/2010/main" val="2176721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ja-JP" altLang="en-US" dirty="0" smtClean="0"/>
              <a:t>傾き</a:t>
            </a:r>
            <a:r>
              <a:rPr kumimoji="1" lang="en-US" altLang="ja-JP" dirty="0" smtClean="0"/>
              <a:t>]</a:t>
            </a:r>
            <a:r>
              <a:rPr kumimoji="1" lang="ja-JP" altLang="en-US" dirty="0" smtClean="0"/>
              <a:t>の保存先</a:t>
            </a:r>
            <a:endParaRPr kumimoji="1" lang="ja-JP" altLang="en-US" dirty="0"/>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4138" y="1600200"/>
            <a:ext cx="7595723" cy="4876800"/>
          </a:xfrm>
        </p:spPr>
      </p:pic>
      <p:sp>
        <p:nvSpPr>
          <p:cNvPr id="4" name="日付プレースホルダー 3"/>
          <p:cNvSpPr>
            <a:spLocks noGrp="1"/>
          </p:cNvSpPr>
          <p:nvPr>
            <p:ph type="dt" sz="half" idx="10"/>
          </p:nvPr>
        </p:nvSpPr>
        <p:spPr/>
        <p:txBody>
          <a:bodyPr/>
          <a:lstStyle/>
          <a:p>
            <a:r>
              <a:rPr kumimoji="1" lang="en-US" altLang="ja-JP" smtClean="0"/>
              <a:t>2011/11/23</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r>
              <a:rPr kumimoji="1" lang="ja-JP" altLang="en-US" smtClean="0"/>
              <a:t>基本操作（</a:t>
            </a:r>
            <a:r>
              <a:rPr kumimoji="1" lang="en-US" altLang="ja-JP" smtClean="0"/>
              <a:t>2</a:t>
            </a:r>
            <a:r>
              <a:rPr kumimoji="1" lang="ja-JP" altLang="en-US" smtClean="0"/>
              <a:t>） </a:t>
            </a:r>
            <a:r>
              <a:rPr kumimoji="1" lang="en-US" altLang="ja-JP" smtClean="0"/>
              <a:t>Ver.1</a:t>
            </a:r>
            <a:endParaRPr kumimoji="1" lang="ja-JP" altLang="en-US"/>
          </a:p>
        </p:txBody>
      </p:sp>
      <p:sp>
        <p:nvSpPr>
          <p:cNvPr id="6" name="スライド番号プレースホルダー 5"/>
          <p:cNvSpPr>
            <a:spLocks noGrp="1"/>
          </p:cNvSpPr>
          <p:nvPr>
            <p:ph type="sldNum" sz="quarter" idx="12"/>
          </p:nvPr>
        </p:nvSpPr>
        <p:spPr/>
        <p:txBody>
          <a:bodyPr/>
          <a:lstStyle/>
          <a:p>
            <a:fld id="{51B6FFAB-9D05-44A2-AFAA-1DF5F605A2B3}" type="slidenum">
              <a:rPr kumimoji="1" lang="ja-JP" altLang="en-US" smtClean="0"/>
              <a:t>9</a:t>
            </a:fld>
            <a:endParaRPr kumimoji="1" lang="ja-JP" altLang="en-US"/>
          </a:p>
        </p:txBody>
      </p:sp>
    </p:spTree>
    <p:extLst>
      <p:ext uri="{BB962C8B-B14F-4D97-AF65-F5344CB8AC3E}">
        <p14:creationId xmlns:p14="http://schemas.microsoft.com/office/powerpoint/2010/main" val="27051628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モジュール">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39</TotalTime>
  <Words>1438</Words>
  <Application>Microsoft Office PowerPoint</Application>
  <PresentationFormat>画面に合わせる (4:3)</PresentationFormat>
  <Paragraphs>169</Paragraphs>
  <Slides>17</Slides>
  <Notes>15</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クラリティ</vt:lpstr>
      <vt:lpstr>Jw_cad 基本操作（2）</vt:lpstr>
      <vt:lpstr>線：基本操作</vt:lpstr>
      <vt:lpstr>線：右クリックの役目（１）</vt:lpstr>
      <vt:lpstr>線：右クリックの役目（２）</vt:lpstr>
      <vt:lpstr>線：「点」が大事</vt:lpstr>
      <vt:lpstr>読取り点に仮点（かりてん）を表示する</vt:lpstr>
      <vt:lpstr>線：水平線・垂直線を引く</vt:lpstr>
      <vt:lpstr>線：[傾き]を指定して引く</vt:lpstr>
      <vt:lpstr>[傾き]の保存先</vt:lpstr>
      <vt:lpstr>線：傾き（角度）をつけて引く</vt:lpstr>
      <vt:lpstr>線：15度毎</vt:lpstr>
      <vt:lpstr>線：寸法を指定する</vt:lpstr>
      <vt:lpstr>線：矢印を付加する</vt:lpstr>
      <vt:lpstr>線：後から矢印を付加する（1）</vt:lpstr>
      <vt:lpstr>線：後から矢印を付加する（2）</vt:lpstr>
      <vt:lpstr>線：簡易寸法表示を行う（1）</vt:lpstr>
      <vt:lpstr>線：簡易寸法表示を行う（2）</vt:lpstr>
    </vt:vector>
  </TitlesOfParts>
  <Company>SystemKOMACO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Jw_cad 基本操作（1）</dc:title>
  <dc:creator>SystemKOMACO(駒澤　勉)</dc:creator>
  <cp:lastModifiedBy>SystemKOMACO(駒澤　勉)</cp:lastModifiedBy>
  <cp:revision>7</cp:revision>
  <dcterms:created xsi:type="dcterms:W3CDTF">2011-11-23T04:26:13Z</dcterms:created>
  <dcterms:modified xsi:type="dcterms:W3CDTF">2011-11-26T04:12:05Z</dcterms:modified>
</cp:coreProperties>
</file>